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6FD65-562F-4ABE-AE6B-FF1659D8A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3A3788-89A5-4C9A-A21B-EE68224E8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A99870-7DD3-4B30-9886-D7D65025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D0559-44AB-4260-9BFA-ACC0FC3A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D0293-17E5-4A6D-81E1-40FDE24C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6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214C4-0C28-4379-94C5-7EBF8B4E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AF6250-DFA9-416E-B789-AC13CF68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86BAE-0EAA-4988-B400-68D7A869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29292-A94B-4916-BD67-A8979C38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2047E6-CF6C-46B7-9FDC-39A15C64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46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C3FA9A-C4B6-4542-A80A-9FB5306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1899F1-BB24-46D9-8933-A7277787D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B3DAB5-D8CD-455B-A2B8-D21ECF82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CCD87-2CC6-429C-8C66-36DF02BA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3C23D-9036-45B2-8102-1B9B510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59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5FDD0-2310-409A-87FC-71CF6263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B8C88-E9F8-490B-8A00-5011A961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277B19-D570-4CF7-A464-E51BD7FA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23BF3-1FDD-4DF4-A16A-79BF4164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0982B6-1764-4BBA-9CC8-87C281FE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6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AB952-4009-405A-A653-CE09345C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CA749-FD22-4883-9972-9E5C05EFD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42F98-5978-474B-A7EC-83524013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52982-0D3C-4DAC-ABE0-E943886F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BEC17-568A-45C9-B8B6-4D445AF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9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F6E74-AC04-4B8A-9E0C-D099EE1E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44057-BD3C-46DA-936A-FCDED12C4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746BF-6536-4528-A0B9-B88DBD4E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EF0C17-CF23-4226-A042-4D7D8FB3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E55561-E60E-4C11-9073-D704DAF3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906798-5CE6-4B3A-81BF-BEE33CE1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30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80EB7-4D63-4A35-B367-125631FA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13398-0607-4B08-8451-4A192D6DB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037CA3-6C20-4278-B9B6-5050F736B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C3738A-247E-4CE2-8BB2-F0CD857E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BD2B10-765D-46FE-846A-2A177319F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6DB27B-7FFD-43B7-97C3-52ED3164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D02233-0330-4BD3-A176-6528BAF0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3B48A3-63EF-41E5-B403-C2EB4E65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50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224A9-72C3-4455-B8A0-C2797BC0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186A6C-11E4-42C3-A2DE-72233A6D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4B7445-346B-4AC4-BF75-C71907DA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C35DD9-9E45-48DE-BB94-C6222B2D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2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864B64-51BC-4BA0-909A-4A3305AC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AD757E-A77F-4804-A6BF-A55E1E1E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1A3ACC-7B0D-49D4-8D3B-FFDE4161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3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8608C-BBB5-4435-8855-B22079BC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A45FA-782C-4371-8043-7F8572A9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19F0EF-565C-473F-A815-1A2720AE2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F9274-7BAF-4547-A909-5945136C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649357-E75D-473B-BCFA-BFE0524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5D2F27-D68B-4F70-8AC7-92E5F3D9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6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989C9-0EF0-43C9-A04A-7D88695A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FB958C-3BF0-4E64-B1E7-53898D66D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7F850D-A1D3-4991-8DFC-E10E8A65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2F374B-A045-42FF-8895-F29A5746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968676-362D-4DC5-95A3-CEFDB2E6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DA88E-214D-4428-9370-663C93CC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01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060864-E1FA-4D83-86A6-FC738E81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EEA9F4-C589-4B8A-990B-1CD14CA6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88137-7DA5-4A1B-9A06-5189180C8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E57B-6201-4F2C-B38D-C3EC1F1E6E9F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8A9C4-65E9-469F-956B-ECA71B7D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B18D5-A7A9-4229-B57C-46218D241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F0AF-3B5B-480F-B6C7-3FD7D185F7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91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EDBCD-5B9C-429F-B733-71B6E695F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662"/>
            <a:ext cx="9144000" cy="2387600"/>
          </a:xfrm>
        </p:spPr>
        <p:txBody>
          <a:bodyPr/>
          <a:lstStyle/>
          <a:p>
            <a:r>
              <a:rPr lang="fr-CA" dirty="0">
                <a:latin typeface="Comic Sans MS" panose="030F0702030302020204" pitchFamily="66" charset="0"/>
              </a:rPr>
              <a:t>Cycle de vie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AE930E-79AD-4770-A8B7-C074273F0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latin typeface="Comic Sans MS" panose="030F0702030302020204" pitchFamily="66" charset="0"/>
              </a:rPr>
              <a:t>Fait par Anne Laliberté</a:t>
            </a:r>
          </a:p>
        </p:txBody>
      </p:sp>
    </p:spTree>
    <p:extLst>
      <p:ext uri="{BB962C8B-B14F-4D97-AF65-F5344CB8AC3E}">
        <p14:creationId xmlns:p14="http://schemas.microsoft.com/office/powerpoint/2010/main" val="15358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8DC15-BACF-4358-896C-507C4DEF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4" y="408155"/>
            <a:ext cx="10515600" cy="1325563"/>
          </a:xfrm>
        </p:spPr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Germination</a:t>
            </a:r>
          </a:p>
        </p:txBody>
      </p:sp>
      <p:pic>
        <p:nvPicPr>
          <p:cNvPr id="2050" name="Picture 2" descr="Difference Between Germination and Emergence | Compare the Difference  Between Similar Terms">
            <a:extLst>
              <a:ext uri="{FF2B5EF4-FFF2-40B4-BE49-F238E27FC236}">
                <a16:creationId xmlns:a16="http://schemas.microsoft.com/office/drawing/2014/main" id="{9461A231-D0E2-436E-A0BE-C487379FF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49" y="2019262"/>
            <a:ext cx="75131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5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70463-4530-43C0-A476-FC54DAF1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croissance</a:t>
            </a:r>
          </a:p>
        </p:txBody>
      </p:sp>
      <p:pic>
        <p:nvPicPr>
          <p:cNvPr id="3074" name="Picture 2" descr="Vecteurs de fleurs en pleine croissance 90435 - Telecharger Vectoriel  Gratuit, Clipart Graphique, Vecteur Dessins et Pictogramme Gratuit">
            <a:extLst>
              <a:ext uri="{FF2B5EF4-FFF2-40B4-BE49-F238E27FC236}">
                <a16:creationId xmlns:a16="http://schemas.microsoft.com/office/drawing/2014/main" id="{765127A5-ED54-41D5-8B4B-EF3017999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1" y="1825625"/>
            <a:ext cx="62161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8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B43FB-7233-46AC-B974-9CFEE9E8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Floraison</a:t>
            </a:r>
          </a:p>
        </p:txBody>
      </p:sp>
      <p:pic>
        <p:nvPicPr>
          <p:cNvPr id="4098" name="Picture 2" descr="Mon parcours Floraison | AFESEO">
            <a:extLst>
              <a:ext uri="{FF2B5EF4-FFF2-40B4-BE49-F238E27FC236}">
                <a16:creationId xmlns:a16="http://schemas.microsoft.com/office/drawing/2014/main" id="{72AA673E-C612-4137-A599-80286AA93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79" y="2586260"/>
            <a:ext cx="4881441" cy="36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0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4F018-6052-4EED-ABE0-775053F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pollinisation</a:t>
            </a:r>
          </a:p>
        </p:txBody>
      </p:sp>
      <p:pic>
        <p:nvPicPr>
          <p:cNvPr id="5122" name="Picture 2" descr="Tout savoir sur la pollinisation - Comment polliniser ses fleurs soi-même">
            <a:extLst>
              <a:ext uri="{FF2B5EF4-FFF2-40B4-BE49-F238E27FC236}">
                <a16:creationId xmlns:a16="http://schemas.microsoft.com/office/drawing/2014/main" id="{1C11305F-5D44-4B38-9A97-2F5A7E09A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5" y="1825625"/>
            <a:ext cx="75604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6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250B8-14C5-4ABA-AC6B-06471775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Fécondation</a:t>
            </a:r>
          </a:p>
        </p:txBody>
      </p:sp>
      <p:pic>
        <p:nvPicPr>
          <p:cNvPr id="6146" name="Picture 2" descr="Reproduction des plantes : définition, avec ou sans fleur, genèse">
            <a:extLst>
              <a:ext uri="{FF2B5EF4-FFF2-40B4-BE49-F238E27FC236}">
                <a16:creationId xmlns:a16="http://schemas.microsoft.com/office/drawing/2014/main" id="{46460B56-4F76-42A1-BACF-3968A37F7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0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C73C7-255F-4C69-BBC5-8B77C77D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Fructification</a:t>
            </a:r>
          </a:p>
        </p:txBody>
      </p:sp>
      <p:pic>
        <p:nvPicPr>
          <p:cNvPr id="7170" name="Picture 2" descr="Tout savoir sur la taille de fructification (2022)">
            <a:extLst>
              <a:ext uri="{FF2B5EF4-FFF2-40B4-BE49-F238E27FC236}">
                <a16:creationId xmlns:a16="http://schemas.microsoft.com/office/drawing/2014/main" id="{A88DB477-F1DD-469E-9A33-D4AAFB66B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56" y="2929955"/>
            <a:ext cx="7853887" cy="25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Thème Office</vt:lpstr>
      <vt:lpstr>Cycle de vie </vt:lpstr>
      <vt:lpstr>Germination</vt:lpstr>
      <vt:lpstr>croissance</vt:lpstr>
      <vt:lpstr>Floraison</vt:lpstr>
      <vt:lpstr>pollinisation</vt:lpstr>
      <vt:lpstr>Fécondation</vt:lpstr>
      <vt:lpstr>Fructification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vie</dc:title>
  <dc:creator>CSBE</dc:creator>
  <cp:lastModifiedBy>CSBE</cp:lastModifiedBy>
  <cp:revision>2</cp:revision>
  <dcterms:created xsi:type="dcterms:W3CDTF">2022-02-01T15:20:08Z</dcterms:created>
  <dcterms:modified xsi:type="dcterms:W3CDTF">2022-02-01T15:26:06Z</dcterms:modified>
</cp:coreProperties>
</file>