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E0D415-EC45-4151-A876-B9D9700E638E}" v="275" dt="2022-12-20T20:52:10.9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liberte78 Anne" userId="S::alaliberte78@scol.qc.ca::28c1c80e-77e1-4f47-8604-5e4b668fd162" providerId="AD" clId="Web-{7DE0D415-EC45-4151-A876-B9D9700E638E}"/>
    <pc:docChg chg="addSld modSld">
      <pc:chgData name="alaliberte78 Anne" userId="S::alaliberte78@scol.qc.ca::28c1c80e-77e1-4f47-8604-5e4b668fd162" providerId="AD" clId="Web-{7DE0D415-EC45-4151-A876-B9D9700E638E}" dt="2022-12-20T20:52:10.959" v="267"/>
      <pc:docMkLst>
        <pc:docMk/>
      </pc:docMkLst>
      <pc:sldChg chg="modSp">
        <pc:chgData name="alaliberte78 Anne" userId="S::alaliberte78@scol.qc.ca::28c1c80e-77e1-4f47-8604-5e4b668fd162" providerId="AD" clId="Web-{7DE0D415-EC45-4151-A876-B9D9700E638E}" dt="2022-12-20T20:08:54.229" v="17" actId="20577"/>
        <pc:sldMkLst>
          <pc:docMk/>
          <pc:sldMk cId="109857222" sldId="256"/>
        </pc:sldMkLst>
        <pc:spChg chg="mod">
          <ac:chgData name="alaliberte78 Anne" userId="S::alaliberte78@scol.qc.ca::28c1c80e-77e1-4f47-8604-5e4b668fd162" providerId="AD" clId="Web-{7DE0D415-EC45-4151-A876-B9D9700E638E}" dt="2022-12-20T20:08:54.229" v="17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addSp delSp modSp new">
        <pc:chgData name="alaliberte78 Anne" userId="S::alaliberte78@scol.qc.ca::28c1c80e-77e1-4f47-8604-5e4b668fd162" providerId="AD" clId="Web-{7DE0D415-EC45-4151-A876-B9D9700E638E}" dt="2022-12-20T20:17:49.850" v="90"/>
        <pc:sldMkLst>
          <pc:docMk/>
          <pc:sldMk cId="1506328903" sldId="257"/>
        </pc:sldMkLst>
        <pc:spChg chg="mod">
          <ac:chgData name="alaliberte78 Anne" userId="S::alaliberte78@scol.qc.ca::28c1c80e-77e1-4f47-8604-5e4b668fd162" providerId="AD" clId="Web-{7DE0D415-EC45-4151-A876-B9D9700E638E}" dt="2022-12-20T20:13:01.250" v="52" actId="20577"/>
          <ac:spMkLst>
            <pc:docMk/>
            <pc:sldMk cId="1506328903" sldId="257"/>
            <ac:spMk id="2" creationId="{8DB7F0DA-4862-D075-D0DC-983A597DE06B}"/>
          </ac:spMkLst>
        </pc:spChg>
        <pc:spChg chg="mod">
          <ac:chgData name="alaliberte78 Anne" userId="S::alaliberte78@scol.qc.ca::28c1c80e-77e1-4f47-8604-5e4b668fd162" providerId="AD" clId="Web-{7DE0D415-EC45-4151-A876-B9D9700E638E}" dt="2022-12-20T20:13:35.142" v="63" actId="20577"/>
          <ac:spMkLst>
            <pc:docMk/>
            <pc:sldMk cId="1506328903" sldId="257"/>
            <ac:spMk id="3" creationId="{155A2411-1D22-1819-F36D-881DB2607A05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09:57.356" v="22"/>
          <ac:spMkLst>
            <pc:docMk/>
            <pc:sldMk cId="1506328903" sldId="257"/>
            <ac:spMk id="4" creationId="{A58D65B0-92D8-2D5F-04EF-625E06624423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1:45.702" v="34"/>
          <ac:spMkLst>
            <pc:docMk/>
            <pc:sldMk cId="1506328903" sldId="257"/>
            <ac:spMk id="6" creationId="{95080ECA-6B35-4B69-764D-41D108C4EA9F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2:10.140" v="37"/>
          <ac:spMkLst>
            <pc:docMk/>
            <pc:sldMk cId="1506328903" sldId="257"/>
            <ac:spMk id="7" creationId="{A09FA3E6-4A31-40EE-B7EC-28E2A30AD0F7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2:31.718" v="40"/>
          <ac:spMkLst>
            <pc:docMk/>
            <pc:sldMk cId="1506328903" sldId="257"/>
            <ac:spMk id="8" creationId="{5D45F9FC-DDA6-06B9-5531-D2323214B481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3:51.361" v="67" actId="1076"/>
          <ac:spMkLst>
            <pc:docMk/>
            <pc:sldMk cId="1506328903" sldId="257"/>
            <ac:spMk id="9" creationId="{F1AA08CE-8F40-6919-3268-2ABFC886A22B}"/>
          </ac:spMkLst>
        </pc:spChg>
        <pc:spChg chg="add del">
          <ac:chgData name="alaliberte78 Anne" userId="S::alaliberte78@scol.qc.ca::28c1c80e-77e1-4f47-8604-5e4b668fd162" providerId="AD" clId="Web-{7DE0D415-EC45-4151-A876-B9D9700E638E}" dt="2022-12-20T20:13:46.158" v="66"/>
          <ac:spMkLst>
            <pc:docMk/>
            <pc:sldMk cId="1506328903" sldId="257"/>
            <ac:spMk id="10" creationId="{54A17191-B6A6-2390-74EE-BD8BF20A8FB4}"/>
          </ac:spMkLst>
        </pc:spChg>
        <pc:spChg chg="add del">
          <ac:chgData name="alaliberte78 Anne" userId="S::alaliberte78@scol.qc.ca::28c1c80e-77e1-4f47-8604-5e4b668fd162" providerId="AD" clId="Web-{7DE0D415-EC45-4151-A876-B9D9700E638E}" dt="2022-12-20T20:15:40.894" v="76"/>
          <ac:spMkLst>
            <pc:docMk/>
            <pc:sldMk cId="1506328903" sldId="257"/>
            <ac:spMk id="12" creationId="{1B502F90-7121-2927-E7B8-236AB96AC9CE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6:06.317" v="79"/>
          <ac:spMkLst>
            <pc:docMk/>
            <pc:sldMk cId="1506328903" sldId="257"/>
            <ac:spMk id="13" creationId="{E5655AB4-04E9-1314-CF81-EC6EFBA4AA17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6:50.412" v="81"/>
          <ac:spMkLst>
            <pc:docMk/>
            <pc:sldMk cId="1506328903" sldId="257"/>
            <ac:spMk id="14" creationId="{CA01228D-DA7C-E31A-B9C7-7AB9AF86C6CA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7:18.162" v="85"/>
          <ac:spMkLst>
            <pc:docMk/>
            <pc:sldMk cId="1506328903" sldId="257"/>
            <ac:spMk id="15" creationId="{332141BB-F3EB-7578-7855-8557491B9DE1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7:39.381" v="89" actId="1076"/>
          <ac:spMkLst>
            <pc:docMk/>
            <pc:sldMk cId="1506328903" sldId="257"/>
            <ac:spMk id="16" creationId="{A9894758-467E-6E37-29ED-DD4A16F6AC0B}"/>
          </ac:spMkLst>
        </pc:spChg>
        <pc:spChg chg="add">
          <ac:chgData name="alaliberte78 Anne" userId="S::alaliberte78@scol.qc.ca::28c1c80e-77e1-4f47-8604-5e4b668fd162" providerId="AD" clId="Web-{7DE0D415-EC45-4151-A876-B9D9700E638E}" dt="2022-12-20T20:17:49.850" v="90"/>
          <ac:spMkLst>
            <pc:docMk/>
            <pc:sldMk cId="1506328903" sldId="257"/>
            <ac:spMk id="17" creationId="{3E48C71C-C8E9-1289-15C5-9822DBFC54B9}"/>
          </ac:spMkLst>
        </pc:spChg>
        <pc:cxnChg chg="add mod">
          <ac:chgData name="alaliberte78 Anne" userId="S::alaliberte78@scol.qc.ca::28c1c80e-77e1-4f47-8604-5e4b668fd162" providerId="AD" clId="Web-{7DE0D415-EC45-4151-A876-B9D9700E638E}" dt="2022-12-20T20:11:14.185" v="31"/>
          <ac:cxnSpMkLst>
            <pc:docMk/>
            <pc:sldMk cId="1506328903" sldId="257"/>
            <ac:cxnSpMk id="5" creationId="{BE38E2A3-05B1-7BBE-88CC-4198C6A6B47F}"/>
          </ac:cxnSpMkLst>
        </pc:cxnChg>
        <pc:cxnChg chg="add mod">
          <ac:chgData name="alaliberte78 Anne" userId="S::alaliberte78@scol.qc.ca::28c1c80e-77e1-4f47-8604-5e4b668fd162" providerId="AD" clId="Web-{7DE0D415-EC45-4151-A876-B9D9700E638E}" dt="2022-12-20T20:14:53.065" v="74"/>
          <ac:cxnSpMkLst>
            <pc:docMk/>
            <pc:sldMk cId="1506328903" sldId="257"/>
            <ac:cxnSpMk id="11" creationId="{0DF134A8-B024-F2EE-741B-4B3DBDC1925A}"/>
          </ac:cxnSpMkLst>
        </pc:cxnChg>
      </pc:sldChg>
      <pc:sldChg chg="addSp modSp new">
        <pc:chgData name="alaliberte78 Anne" userId="S::alaliberte78@scol.qc.ca::28c1c80e-77e1-4f47-8604-5e4b668fd162" providerId="AD" clId="Web-{7DE0D415-EC45-4151-A876-B9D9700E638E}" dt="2022-12-20T20:25:53.158" v="136"/>
        <pc:sldMkLst>
          <pc:docMk/>
          <pc:sldMk cId="3557837225" sldId="258"/>
        </pc:sldMkLst>
        <pc:spChg chg="mod">
          <ac:chgData name="alaliberte78 Anne" userId="S::alaliberte78@scol.qc.ca::28c1c80e-77e1-4f47-8604-5e4b668fd162" providerId="AD" clId="Web-{7DE0D415-EC45-4151-A876-B9D9700E638E}" dt="2022-12-20T20:24:01.968" v="125"/>
          <ac:spMkLst>
            <pc:docMk/>
            <pc:sldMk cId="3557837225" sldId="258"/>
            <ac:spMk id="2" creationId="{5E3C9FD9-3C9C-71FE-4A10-D188444D701C}"/>
          </ac:spMkLst>
        </pc:spChg>
        <pc:spChg chg="mod">
          <ac:chgData name="alaliberte78 Anne" userId="S::alaliberte78@scol.qc.ca::28c1c80e-77e1-4f47-8604-5e4b668fd162" providerId="AD" clId="Web-{7DE0D415-EC45-4151-A876-B9D9700E638E}" dt="2022-12-20T20:23:32.749" v="119" actId="20577"/>
          <ac:spMkLst>
            <pc:docMk/>
            <pc:sldMk cId="3557837225" sldId="258"/>
            <ac:spMk id="3" creationId="{3F709F51-3CB9-82F9-3C5A-D583225A4ECC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19:34.806" v="103"/>
          <ac:spMkLst>
            <pc:docMk/>
            <pc:sldMk cId="3557837225" sldId="258"/>
            <ac:spMk id="4" creationId="{BB91397D-A51D-7AC1-0699-5C20455C4326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0:49.261" v="110"/>
          <ac:spMkLst>
            <pc:docMk/>
            <pc:sldMk cId="3557837225" sldId="258"/>
            <ac:spMk id="6" creationId="{AD668117-CA5D-05AC-CA62-50B208D7E8D9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1:18.621" v="113"/>
          <ac:spMkLst>
            <pc:docMk/>
            <pc:sldMk cId="3557837225" sldId="258"/>
            <ac:spMk id="7" creationId="{D4A46D2E-54C9-0E3D-E916-5AD0E17F7504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1:48.966" v="115"/>
          <ac:spMkLst>
            <pc:docMk/>
            <pc:sldMk cId="3557837225" sldId="258"/>
            <ac:spMk id="8" creationId="{9BA22CB6-8E8F-FB9E-7EB4-276BDF3D1984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4:09.375" v="126"/>
          <ac:spMkLst>
            <pc:docMk/>
            <pc:sldMk cId="3557837225" sldId="258"/>
            <ac:spMk id="9" creationId="{41817C42-B4CA-A619-2C59-EDE7595C5A69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5:23.455" v="134"/>
          <ac:spMkLst>
            <pc:docMk/>
            <pc:sldMk cId="3557837225" sldId="258"/>
            <ac:spMk id="11" creationId="{E556C650-C8A6-72ED-3248-FCC0E51648F8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5:53.158" v="136"/>
          <ac:spMkLst>
            <pc:docMk/>
            <pc:sldMk cId="3557837225" sldId="258"/>
            <ac:spMk id="12" creationId="{7FEC4146-D475-6DC6-7B83-38BC0A17B02A}"/>
          </ac:spMkLst>
        </pc:spChg>
        <pc:cxnChg chg="add mod">
          <ac:chgData name="alaliberte78 Anne" userId="S::alaliberte78@scol.qc.ca::28c1c80e-77e1-4f47-8604-5e4b668fd162" providerId="AD" clId="Web-{7DE0D415-EC45-4151-A876-B9D9700E638E}" dt="2022-12-20T20:20:03.572" v="107"/>
          <ac:cxnSpMkLst>
            <pc:docMk/>
            <pc:sldMk cId="3557837225" sldId="258"/>
            <ac:cxnSpMk id="5" creationId="{40B33B13-A41B-0F47-7A1B-6BC5DA3C85A2}"/>
          </ac:cxnSpMkLst>
        </pc:cxnChg>
        <pc:cxnChg chg="add mod">
          <ac:chgData name="alaliberte78 Anne" userId="S::alaliberte78@scol.qc.ca::28c1c80e-77e1-4f47-8604-5e4b668fd162" providerId="AD" clId="Web-{7DE0D415-EC45-4151-A876-B9D9700E638E}" dt="2022-12-20T20:24:35" v="130"/>
          <ac:cxnSpMkLst>
            <pc:docMk/>
            <pc:sldMk cId="3557837225" sldId="258"/>
            <ac:cxnSpMk id="10" creationId="{F4770AFA-03BC-8BF3-C9EB-F592008A0BBA}"/>
          </ac:cxnSpMkLst>
        </pc:cxnChg>
      </pc:sldChg>
      <pc:sldChg chg="addSp delSp modSp new">
        <pc:chgData name="alaliberte78 Anne" userId="S::alaliberte78@scol.qc.ca::28c1c80e-77e1-4f47-8604-5e4b668fd162" providerId="AD" clId="Web-{7DE0D415-EC45-4151-A876-B9D9700E638E}" dt="2022-12-20T20:34:24.435" v="189"/>
        <pc:sldMkLst>
          <pc:docMk/>
          <pc:sldMk cId="1532524155" sldId="259"/>
        </pc:sldMkLst>
        <pc:spChg chg="mod">
          <ac:chgData name="alaliberte78 Anne" userId="S::alaliberte78@scol.qc.ca::28c1c80e-77e1-4f47-8604-5e4b668fd162" providerId="AD" clId="Web-{7DE0D415-EC45-4151-A876-B9D9700E638E}" dt="2022-12-20T20:27:23.770" v="161" actId="20577"/>
          <ac:spMkLst>
            <pc:docMk/>
            <pc:sldMk cId="1532524155" sldId="259"/>
            <ac:spMk id="2" creationId="{000B0686-D5F6-E5E6-9305-8F0B47650F3E}"/>
          </ac:spMkLst>
        </pc:spChg>
        <pc:spChg chg="mod">
          <ac:chgData name="alaliberte78 Anne" userId="S::alaliberte78@scol.qc.ca::28c1c80e-77e1-4f47-8604-5e4b668fd162" providerId="AD" clId="Web-{7DE0D415-EC45-4151-A876-B9D9700E638E}" dt="2022-12-20T20:26:41.472" v="147"/>
          <ac:spMkLst>
            <pc:docMk/>
            <pc:sldMk cId="1532524155" sldId="259"/>
            <ac:spMk id="3" creationId="{5383B327-83AA-C487-61AD-FAC45BD506FB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30:17.680" v="179" actId="1076"/>
          <ac:spMkLst>
            <pc:docMk/>
            <pc:sldMk cId="1532524155" sldId="259"/>
            <ac:spMk id="4" creationId="{3661D534-BF5E-676E-00A6-C5CBB325642E}"/>
          </ac:spMkLst>
        </pc:spChg>
        <pc:spChg chg="add del mod">
          <ac:chgData name="alaliberte78 Anne" userId="S::alaliberte78@scol.qc.ca::28c1c80e-77e1-4f47-8604-5e4b668fd162" providerId="AD" clId="Web-{7DE0D415-EC45-4151-A876-B9D9700E638E}" dt="2022-12-20T20:29:44.773" v="174"/>
          <ac:spMkLst>
            <pc:docMk/>
            <pc:sldMk cId="1532524155" sldId="259"/>
            <ac:spMk id="5" creationId="{91F39C49-4E28-4F7D-BFE4-F29F29F552F0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29:41.273" v="173" actId="1076"/>
          <ac:spMkLst>
            <pc:docMk/>
            <pc:sldMk cId="1532524155" sldId="259"/>
            <ac:spMk id="6" creationId="{169F88D7-CBD1-144C-1DC3-5C2D081256DC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30:02.508" v="176" actId="14100"/>
          <ac:spMkLst>
            <pc:docMk/>
            <pc:sldMk cId="1532524155" sldId="259"/>
            <ac:spMk id="7" creationId="{9285D7BE-0A27-2462-66AC-FC73C16D158C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32:39.324" v="187"/>
          <ac:spMkLst>
            <pc:docMk/>
            <pc:sldMk cId="1532524155" sldId="259"/>
            <ac:spMk id="9" creationId="{D6CF3419-F5BF-E93E-2F2D-AAB3CA1C843E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34:24.435" v="189"/>
          <ac:spMkLst>
            <pc:docMk/>
            <pc:sldMk cId="1532524155" sldId="259"/>
            <ac:spMk id="10" creationId="{7C1F5F8F-6298-4469-6942-CC010997F040}"/>
          </ac:spMkLst>
        </pc:spChg>
        <pc:cxnChg chg="add mod">
          <ac:chgData name="alaliberte78 Anne" userId="S::alaliberte78@scol.qc.ca::28c1c80e-77e1-4f47-8604-5e4b668fd162" providerId="AD" clId="Web-{7DE0D415-EC45-4151-A876-B9D9700E638E}" dt="2022-12-20T20:31:24.275" v="184"/>
          <ac:cxnSpMkLst>
            <pc:docMk/>
            <pc:sldMk cId="1532524155" sldId="259"/>
            <ac:cxnSpMk id="8" creationId="{42CDC091-A6AE-F3EC-73BC-DD8F413C9548}"/>
          </ac:cxnSpMkLst>
        </pc:cxnChg>
      </pc:sldChg>
      <pc:sldChg chg="addSp modSp new">
        <pc:chgData name="alaliberte78 Anne" userId="S::alaliberte78@scol.qc.ca::28c1c80e-77e1-4f47-8604-5e4b668fd162" providerId="AD" clId="Web-{7DE0D415-EC45-4151-A876-B9D9700E638E}" dt="2022-12-20T20:44:05.635" v="218" actId="1076"/>
        <pc:sldMkLst>
          <pc:docMk/>
          <pc:sldMk cId="2208258467" sldId="260"/>
        </pc:sldMkLst>
        <pc:spChg chg="mod">
          <ac:chgData name="alaliberte78 Anne" userId="S::alaliberte78@scol.qc.ca::28c1c80e-77e1-4f47-8604-5e4b668fd162" providerId="AD" clId="Web-{7DE0D415-EC45-4151-A876-B9D9700E638E}" dt="2022-12-20T20:37:56.987" v="203" actId="20577"/>
          <ac:spMkLst>
            <pc:docMk/>
            <pc:sldMk cId="2208258467" sldId="260"/>
            <ac:spMk id="2" creationId="{C04CFDFC-8E8F-BF84-03CA-F5D906D23C34}"/>
          </ac:spMkLst>
        </pc:spChg>
        <pc:spChg chg="mod">
          <ac:chgData name="alaliberte78 Anne" userId="S::alaliberte78@scol.qc.ca::28c1c80e-77e1-4f47-8604-5e4b668fd162" providerId="AD" clId="Web-{7DE0D415-EC45-4151-A876-B9D9700E638E}" dt="2022-12-20T20:42:11.008" v="213" actId="20577"/>
          <ac:spMkLst>
            <pc:docMk/>
            <pc:sldMk cId="2208258467" sldId="260"/>
            <ac:spMk id="3" creationId="{D2FF9472-0186-8F90-FC7F-9FE197287A9E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1:04.303" v="207" actId="1076"/>
          <ac:spMkLst>
            <pc:docMk/>
            <pc:sldMk cId="2208258467" sldId="260"/>
            <ac:spMk id="4" creationId="{935CDECF-73C5-370F-E010-44858FCEF39D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1:17.819" v="209" actId="1076"/>
          <ac:spMkLst>
            <pc:docMk/>
            <pc:sldMk cId="2208258467" sldId="260"/>
            <ac:spMk id="5" creationId="{F5B38922-9864-B0FB-C228-01D0BA6F992C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2:53.243" v="215" actId="1076"/>
          <ac:spMkLst>
            <pc:docMk/>
            <pc:sldMk cId="2208258467" sldId="260"/>
            <ac:spMk id="6" creationId="{876B1F2F-BE4F-4ED2-8326-2B1BF6FE3C76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4:05.635" v="218" actId="1076"/>
          <ac:spMkLst>
            <pc:docMk/>
            <pc:sldMk cId="2208258467" sldId="260"/>
            <ac:spMk id="7" creationId="{1BFA919E-ABAA-B684-3DCE-10A3D53F1D61}"/>
          </ac:spMkLst>
        </pc:spChg>
      </pc:sldChg>
      <pc:sldChg chg="addSp delSp modSp new">
        <pc:chgData name="alaliberte78 Anne" userId="S::alaliberte78@scol.qc.ca::28c1c80e-77e1-4f47-8604-5e4b668fd162" providerId="AD" clId="Web-{7DE0D415-EC45-4151-A876-B9D9700E638E}" dt="2022-12-20T20:52:10.959" v="267"/>
        <pc:sldMkLst>
          <pc:docMk/>
          <pc:sldMk cId="461864946" sldId="261"/>
        </pc:sldMkLst>
        <pc:spChg chg="mod">
          <ac:chgData name="alaliberte78 Anne" userId="S::alaliberte78@scol.qc.ca::28c1c80e-77e1-4f47-8604-5e4b668fd162" providerId="AD" clId="Web-{7DE0D415-EC45-4151-A876-B9D9700E638E}" dt="2022-12-20T20:45:39.591" v="229" actId="20577"/>
          <ac:spMkLst>
            <pc:docMk/>
            <pc:sldMk cId="461864946" sldId="261"/>
            <ac:spMk id="2" creationId="{8892F4BB-AC44-D011-8CB8-B7FC04252005}"/>
          </ac:spMkLst>
        </pc:spChg>
        <pc:spChg chg="mod">
          <ac:chgData name="alaliberte78 Anne" userId="S::alaliberte78@scol.qc.ca::28c1c80e-77e1-4f47-8604-5e4b668fd162" providerId="AD" clId="Web-{7DE0D415-EC45-4151-A876-B9D9700E638E}" dt="2022-12-20T20:51:18.380" v="263"/>
          <ac:spMkLst>
            <pc:docMk/>
            <pc:sldMk cId="461864946" sldId="261"/>
            <ac:spMk id="3" creationId="{D547A8C8-05DC-859B-C110-3FD41059468B}"/>
          </ac:spMkLst>
        </pc:spChg>
        <pc:spChg chg="add">
          <ac:chgData name="alaliberte78 Anne" userId="S::alaliberte78@scol.qc.ca::28c1c80e-77e1-4f47-8604-5e4b668fd162" providerId="AD" clId="Web-{7DE0D415-EC45-4151-A876-B9D9700E638E}" dt="2022-12-20T20:46:27.545" v="230"/>
          <ac:spMkLst>
            <pc:docMk/>
            <pc:sldMk cId="461864946" sldId="261"/>
            <ac:spMk id="4" creationId="{15B6A8D7-62A2-EF06-0206-9FA9B1B8E260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6:50.045" v="233" actId="14100"/>
          <ac:spMkLst>
            <pc:docMk/>
            <pc:sldMk cId="461864946" sldId="261"/>
            <ac:spMk id="5" creationId="{3A2764D7-2EDD-3FB9-A72C-97F8B8E44C83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7:58.328" v="239"/>
          <ac:spMkLst>
            <pc:docMk/>
            <pc:sldMk cId="461864946" sldId="261"/>
            <ac:spMk id="6" creationId="{5E6D9C55-1E04-1720-7367-9F21C557FF49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48:42.579" v="244"/>
          <ac:spMkLst>
            <pc:docMk/>
            <pc:sldMk cId="461864946" sldId="261"/>
            <ac:spMk id="7" creationId="{9D6D755F-10F3-F898-CD0B-E27C31626D20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50:21.284" v="254" actId="14100"/>
          <ac:spMkLst>
            <pc:docMk/>
            <pc:sldMk cId="461864946" sldId="261"/>
            <ac:spMk id="9" creationId="{597C2144-C0BF-EEAD-6362-4435EEBA4EDA}"/>
          </ac:spMkLst>
        </pc:spChg>
        <pc:spChg chg="add del mod">
          <ac:chgData name="alaliberte78 Anne" userId="S::alaliberte78@scol.qc.ca::28c1c80e-77e1-4f47-8604-5e4b668fd162" providerId="AD" clId="Web-{7DE0D415-EC45-4151-A876-B9D9700E638E}" dt="2022-12-20T20:50:59.973" v="260"/>
          <ac:spMkLst>
            <pc:docMk/>
            <pc:sldMk cId="461864946" sldId="261"/>
            <ac:spMk id="10" creationId="{B2F20A9B-C2A2-3A9C-E077-AE8DEE2C3BE6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51:15.271" v="262" actId="14100"/>
          <ac:spMkLst>
            <pc:docMk/>
            <pc:sldMk cId="461864946" sldId="261"/>
            <ac:spMk id="11" creationId="{7841EE68-BE3A-1B47-FFDC-3879799CAFD4}"/>
          </ac:spMkLst>
        </pc:spChg>
        <pc:spChg chg="add">
          <ac:chgData name="alaliberte78 Anne" userId="S::alaliberte78@scol.qc.ca::28c1c80e-77e1-4f47-8604-5e4b668fd162" providerId="AD" clId="Web-{7DE0D415-EC45-4151-A876-B9D9700E638E}" dt="2022-12-20T20:51:31.568" v="264"/>
          <ac:spMkLst>
            <pc:docMk/>
            <pc:sldMk cId="461864946" sldId="261"/>
            <ac:spMk id="12" creationId="{00D942C2-AB0C-E496-B0D8-A227B99CD003}"/>
          </ac:spMkLst>
        </pc:spChg>
        <pc:spChg chg="add">
          <ac:chgData name="alaliberte78 Anne" userId="S::alaliberte78@scol.qc.ca::28c1c80e-77e1-4f47-8604-5e4b668fd162" providerId="AD" clId="Web-{7DE0D415-EC45-4151-A876-B9D9700E638E}" dt="2022-12-20T20:51:56.490" v="265"/>
          <ac:spMkLst>
            <pc:docMk/>
            <pc:sldMk cId="461864946" sldId="261"/>
            <ac:spMk id="13" creationId="{8E8CB871-4C50-45FC-6671-9044BB088C5C}"/>
          </ac:spMkLst>
        </pc:spChg>
        <pc:spChg chg="add mod">
          <ac:chgData name="alaliberte78 Anne" userId="S::alaliberte78@scol.qc.ca::28c1c80e-77e1-4f47-8604-5e4b668fd162" providerId="AD" clId="Web-{7DE0D415-EC45-4151-A876-B9D9700E638E}" dt="2022-12-20T20:52:10.959" v="267"/>
          <ac:spMkLst>
            <pc:docMk/>
            <pc:sldMk cId="461864946" sldId="261"/>
            <ac:spMk id="14" creationId="{FC766322-3FFF-CFEC-C4F5-2FA2C5F13889}"/>
          </ac:spMkLst>
        </pc:spChg>
        <pc:cxnChg chg="add mod">
          <ac:chgData name="alaliberte78 Anne" userId="S::alaliberte78@scol.qc.ca::28c1c80e-77e1-4f47-8604-5e4b668fd162" providerId="AD" clId="Web-{7DE0D415-EC45-4151-A876-B9D9700E638E}" dt="2022-12-20T20:49:17.783" v="251" actId="1076"/>
          <ac:cxnSpMkLst>
            <pc:docMk/>
            <pc:sldMk cId="461864946" sldId="261"/>
            <ac:cxnSpMk id="8" creationId="{48FD0F51-6A7C-657B-6E7C-2E82E231BE3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cs typeface="Calibri Light"/>
              </a:rPr>
              <a:t>Procédés</a:t>
            </a:r>
            <a:r>
              <a:rPr lang="en-US" dirty="0">
                <a:cs typeface="Calibri Light"/>
              </a:rPr>
              <a:t> de </a:t>
            </a:r>
            <a:r>
              <a:rPr lang="en-US" dirty="0" err="1">
                <a:cs typeface="Calibri Light"/>
              </a:rPr>
              <a:t>séparations</a:t>
            </a:r>
            <a:endParaRPr lang="en-US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7F0DA-4862-D075-D0DC-983A597DE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1.Sédimentation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A2411-1D22-1819-F36D-881DB2607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Laisse </a:t>
            </a:r>
            <a:r>
              <a:rPr lang="en-US" dirty="0" err="1">
                <a:cs typeface="Calibri"/>
              </a:rPr>
              <a:t>reposer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A58D65B0-92D8-2D5F-04EF-625E06624423}"/>
              </a:ext>
            </a:extLst>
          </p:cNvPr>
          <p:cNvSpPr/>
          <p:nvPr/>
        </p:nvSpPr>
        <p:spPr>
          <a:xfrm>
            <a:off x="2368826" y="2286000"/>
            <a:ext cx="1653396" cy="228600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BE38E2A3-05B1-7BBE-88CC-4198C6A6B47F}"/>
              </a:ext>
            </a:extLst>
          </p:cNvPr>
          <p:cNvCxnSpPr/>
          <p:nvPr/>
        </p:nvCxnSpPr>
        <p:spPr>
          <a:xfrm>
            <a:off x="2245744" y="3316856"/>
            <a:ext cx="1762663" cy="51759"/>
          </a:xfrm>
          <a:prstGeom prst="curvedConnector3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95080ECA-6B35-4B69-764D-41D108C4EA9F}"/>
              </a:ext>
            </a:extLst>
          </p:cNvPr>
          <p:cNvSpPr/>
          <p:nvPr/>
        </p:nvSpPr>
        <p:spPr>
          <a:xfrm>
            <a:off x="2517913" y="4224130"/>
            <a:ext cx="172528" cy="1006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A09FA3E6-4A31-40EE-B7EC-28E2A30AD0F7}"/>
              </a:ext>
            </a:extLst>
          </p:cNvPr>
          <p:cNvSpPr/>
          <p:nvPr/>
        </p:nvSpPr>
        <p:spPr>
          <a:xfrm>
            <a:off x="2981738" y="3826564"/>
            <a:ext cx="244415" cy="24441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5D45F9FC-DDA6-06B9-5531-D2323214B481}"/>
              </a:ext>
            </a:extLst>
          </p:cNvPr>
          <p:cNvSpPr/>
          <p:nvPr/>
        </p:nvSpPr>
        <p:spPr>
          <a:xfrm>
            <a:off x="3578086" y="3727173"/>
            <a:ext cx="431320" cy="416943"/>
          </a:xfrm>
          <a:prstGeom prst="flowChartConnector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F1AA08CE-8F40-6919-3268-2ABFC886A22B}"/>
              </a:ext>
            </a:extLst>
          </p:cNvPr>
          <p:cNvSpPr/>
          <p:nvPr/>
        </p:nvSpPr>
        <p:spPr>
          <a:xfrm>
            <a:off x="5057391" y="2285999"/>
            <a:ext cx="1653396" cy="228600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nector: Curved 10">
            <a:extLst>
              <a:ext uri="{FF2B5EF4-FFF2-40B4-BE49-F238E27FC236}">
                <a16:creationId xmlns:a16="http://schemas.microsoft.com/office/drawing/2014/main" id="{0DF134A8-B024-F2EE-741B-4B3DBDC1925A}"/>
              </a:ext>
            </a:extLst>
          </p:cNvPr>
          <p:cNvCxnSpPr/>
          <p:nvPr/>
        </p:nvCxnSpPr>
        <p:spPr>
          <a:xfrm>
            <a:off x="5062808" y="3732901"/>
            <a:ext cx="1647644" cy="51760"/>
          </a:xfrm>
          <a:prstGeom prst="curvedConnector3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lowchart: Connector 12">
            <a:extLst>
              <a:ext uri="{FF2B5EF4-FFF2-40B4-BE49-F238E27FC236}">
                <a16:creationId xmlns:a16="http://schemas.microsoft.com/office/drawing/2014/main" id="{E5655AB4-04E9-1314-CF81-EC6EFBA4AA17}"/>
              </a:ext>
            </a:extLst>
          </p:cNvPr>
          <p:cNvSpPr/>
          <p:nvPr/>
        </p:nvSpPr>
        <p:spPr>
          <a:xfrm>
            <a:off x="5300869" y="4207564"/>
            <a:ext cx="143773" cy="100641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lowchart: Connector 13">
            <a:extLst>
              <a:ext uri="{FF2B5EF4-FFF2-40B4-BE49-F238E27FC236}">
                <a16:creationId xmlns:a16="http://schemas.microsoft.com/office/drawing/2014/main" id="{CA01228D-DA7C-E31A-B9C7-7AB9AF86C6CA}"/>
              </a:ext>
            </a:extLst>
          </p:cNvPr>
          <p:cNvSpPr/>
          <p:nvPr/>
        </p:nvSpPr>
        <p:spPr>
          <a:xfrm>
            <a:off x="5996608" y="3130825"/>
            <a:ext cx="258792" cy="24441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332141BB-F3EB-7578-7855-8557491B9DE1}"/>
              </a:ext>
            </a:extLst>
          </p:cNvPr>
          <p:cNvSpPr/>
          <p:nvPr/>
        </p:nvSpPr>
        <p:spPr>
          <a:xfrm>
            <a:off x="5992232" y="4141304"/>
            <a:ext cx="316302" cy="301924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Right 15">
            <a:extLst>
              <a:ext uri="{FF2B5EF4-FFF2-40B4-BE49-F238E27FC236}">
                <a16:creationId xmlns:a16="http://schemas.microsoft.com/office/drawing/2014/main" id="{A9894758-467E-6E37-29ED-DD4A16F6AC0B}"/>
              </a:ext>
            </a:extLst>
          </p:cNvPr>
          <p:cNvSpPr/>
          <p:nvPr/>
        </p:nvSpPr>
        <p:spPr>
          <a:xfrm rot="-4740000">
            <a:off x="5705497" y="3281439"/>
            <a:ext cx="402565" cy="6182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3E48C71C-C8E9-1289-15C5-9822DBFC54B9}"/>
              </a:ext>
            </a:extLst>
          </p:cNvPr>
          <p:cNvSpPr/>
          <p:nvPr/>
        </p:nvSpPr>
        <p:spPr>
          <a:xfrm>
            <a:off x="6162260" y="3429000"/>
            <a:ext cx="244415" cy="5607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32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C9FD9-3C9C-71FE-4A10-D188444D701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>
                <a:cs typeface="Calibri Light"/>
              </a:rPr>
              <a:t>2.Décantation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09F51-3CB9-82F9-3C5A-D583225A4E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>
                <a:cs typeface="Calibri"/>
              </a:rPr>
              <a:t>Résidu</a:t>
            </a:r>
            <a:endParaRPr lang="en-US" dirty="0" err="1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BB91397D-A51D-7AC1-0699-5C20455C4326}"/>
              </a:ext>
            </a:extLst>
          </p:cNvPr>
          <p:cNvSpPr/>
          <p:nvPr/>
        </p:nvSpPr>
        <p:spPr>
          <a:xfrm rot="4620000">
            <a:off x="1632370" y="3814840"/>
            <a:ext cx="1178942" cy="1754036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Connector: Curved 4">
            <a:extLst>
              <a:ext uri="{FF2B5EF4-FFF2-40B4-BE49-F238E27FC236}">
                <a16:creationId xmlns:a16="http://schemas.microsoft.com/office/drawing/2014/main" id="{40B33B13-A41B-0F47-7A1B-6BC5DA3C85A2}"/>
              </a:ext>
            </a:extLst>
          </p:cNvPr>
          <p:cNvCxnSpPr/>
          <p:nvPr/>
        </p:nvCxnSpPr>
        <p:spPr>
          <a:xfrm>
            <a:off x="1512498" y="4237008"/>
            <a:ext cx="1590135" cy="713117"/>
          </a:xfrm>
          <a:prstGeom prst="curved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AD668117-CA5D-05AC-CA62-50B208D7E8D9}"/>
              </a:ext>
            </a:extLst>
          </p:cNvPr>
          <p:cNvSpPr/>
          <p:nvPr/>
        </p:nvSpPr>
        <p:spPr>
          <a:xfrm>
            <a:off x="1615439" y="5029199"/>
            <a:ext cx="330679" cy="287547"/>
          </a:xfrm>
          <a:prstGeom prst="flowChartConnector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D4A46D2E-54C9-0E3D-E916-5AD0E17F7504}"/>
              </a:ext>
            </a:extLst>
          </p:cNvPr>
          <p:cNvSpPr/>
          <p:nvPr/>
        </p:nvSpPr>
        <p:spPr>
          <a:xfrm>
            <a:off x="2209799" y="5090160"/>
            <a:ext cx="143773" cy="86264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9BA22CB6-8E8F-FB9E-7EB4-276BDF3D1984}"/>
              </a:ext>
            </a:extLst>
          </p:cNvPr>
          <p:cNvSpPr/>
          <p:nvPr/>
        </p:nvSpPr>
        <p:spPr>
          <a:xfrm>
            <a:off x="2423160" y="4617720"/>
            <a:ext cx="215660" cy="215660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ylinder 8">
            <a:extLst>
              <a:ext uri="{FF2B5EF4-FFF2-40B4-BE49-F238E27FC236}">
                <a16:creationId xmlns:a16="http://schemas.microsoft.com/office/drawing/2014/main" id="{41817C42-B4CA-A619-2C59-EDE7595C5A69}"/>
              </a:ext>
            </a:extLst>
          </p:cNvPr>
          <p:cNvSpPr/>
          <p:nvPr/>
        </p:nvSpPr>
        <p:spPr>
          <a:xfrm>
            <a:off x="6369170" y="3925594"/>
            <a:ext cx="1178942" cy="1452112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F4770AFA-03BC-8BF3-C9EB-F592008A0BBA}"/>
              </a:ext>
            </a:extLst>
          </p:cNvPr>
          <p:cNvCxnSpPr/>
          <p:nvPr/>
        </p:nvCxnSpPr>
        <p:spPr>
          <a:xfrm>
            <a:off x="6284883" y="4724939"/>
            <a:ext cx="1216324" cy="37382"/>
          </a:xfrm>
          <a:prstGeom prst="curved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owchart: Connector 10">
            <a:extLst>
              <a:ext uri="{FF2B5EF4-FFF2-40B4-BE49-F238E27FC236}">
                <a16:creationId xmlns:a16="http://schemas.microsoft.com/office/drawing/2014/main" id="{E556C650-C8A6-72ED-3248-FCC0E51648F8}"/>
              </a:ext>
            </a:extLst>
          </p:cNvPr>
          <p:cNvSpPr/>
          <p:nvPr/>
        </p:nvSpPr>
        <p:spPr>
          <a:xfrm>
            <a:off x="6553199" y="4404359"/>
            <a:ext cx="287547" cy="201283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7FEC4146-D475-6DC6-7B83-38BC0A17B02A}"/>
              </a:ext>
            </a:extLst>
          </p:cNvPr>
          <p:cNvSpPr/>
          <p:nvPr/>
        </p:nvSpPr>
        <p:spPr>
          <a:xfrm>
            <a:off x="7025640" y="4968240"/>
            <a:ext cx="172528" cy="11501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3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B0686-D5F6-E5E6-9305-8F0B4765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3.Filtration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3B327-83AA-C487-61AD-FAC45BD506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3661D534-BF5E-676E-00A6-C5CBB325642E}"/>
              </a:ext>
            </a:extLst>
          </p:cNvPr>
          <p:cNvSpPr/>
          <p:nvPr/>
        </p:nvSpPr>
        <p:spPr>
          <a:xfrm rot="4560000">
            <a:off x="2407632" y="2352136"/>
            <a:ext cx="877018" cy="1322716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69F88D7-CBD1-144C-1DC3-5C2D081256DC}"/>
              </a:ext>
            </a:extLst>
          </p:cNvPr>
          <p:cNvSpPr/>
          <p:nvPr/>
        </p:nvSpPr>
        <p:spPr>
          <a:xfrm>
            <a:off x="2910265" y="4207390"/>
            <a:ext cx="1523999" cy="107830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9285D7BE-0A27-2462-66AC-FC73C16D158C}"/>
              </a:ext>
            </a:extLst>
          </p:cNvPr>
          <p:cNvSpPr/>
          <p:nvPr/>
        </p:nvSpPr>
        <p:spPr>
          <a:xfrm>
            <a:off x="3398520" y="3349636"/>
            <a:ext cx="517584" cy="1279584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42CDC091-A6AE-F3EC-73BC-DD8F413C9548}"/>
              </a:ext>
            </a:extLst>
          </p:cNvPr>
          <p:cNvCxnSpPr/>
          <p:nvPr/>
        </p:nvCxnSpPr>
        <p:spPr>
          <a:xfrm>
            <a:off x="2145102" y="2741763"/>
            <a:ext cx="1245079" cy="382438"/>
          </a:xfrm>
          <a:prstGeom prst="curved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6CF3419-F5BF-E93E-2F2D-AAB3CA1C843E}"/>
              </a:ext>
            </a:extLst>
          </p:cNvPr>
          <p:cNvSpPr/>
          <p:nvPr/>
        </p:nvSpPr>
        <p:spPr>
          <a:xfrm>
            <a:off x="2926079" y="2788920"/>
            <a:ext cx="230037" cy="21566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lowchart: Connector 9">
            <a:extLst>
              <a:ext uri="{FF2B5EF4-FFF2-40B4-BE49-F238E27FC236}">
                <a16:creationId xmlns:a16="http://schemas.microsoft.com/office/drawing/2014/main" id="{7C1F5F8F-6298-4469-6942-CC010997F040}"/>
              </a:ext>
            </a:extLst>
          </p:cNvPr>
          <p:cNvSpPr/>
          <p:nvPr/>
        </p:nvSpPr>
        <p:spPr>
          <a:xfrm>
            <a:off x="3962399" y="5044440"/>
            <a:ext cx="143773" cy="115018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524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CFDFC-8E8F-BF84-03CA-F5D906D23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4a. </a:t>
            </a:r>
            <a:r>
              <a:rPr lang="en-US" dirty="0" err="1">
                <a:cs typeface="Calibri Light"/>
              </a:rPr>
              <a:t>Évaporation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9472-0186-8F90-FC7F-9FE197287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 dirty="0">
              <a:cs typeface="Calibri"/>
            </a:endParaRPr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935CDECF-73C5-370F-E010-44858FCEF39D}"/>
              </a:ext>
            </a:extLst>
          </p:cNvPr>
          <p:cNvSpPr/>
          <p:nvPr/>
        </p:nvSpPr>
        <p:spPr>
          <a:xfrm>
            <a:off x="1718957" y="3059788"/>
            <a:ext cx="416943" cy="115018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F5B38922-9864-B0FB-C228-01D0BA6F992C}"/>
              </a:ext>
            </a:extLst>
          </p:cNvPr>
          <p:cNvSpPr/>
          <p:nvPr/>
        </p:nvSpPr>
        <p:spPr>
          <a:xfrm>
            <a:off x="1454126" y="3775493"/>
            <a:ext cx="934528" cy="862641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876B1F2F-BE4F-4ED2-8326-2B1BF6FE3C76}"/>
              </a:ext>
            </a:extLst>
          </p:cNvPr>
          <p:cNvSpPr/>
          <p:nvPr/>
        </p:nvSpPr>
        <p:spPr>
          <a:xfrm>
            <a:off x="1621765" y="1632117"/>
            <a:ext cx="1035169" cy="1265207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FA919E-ABAA-B684-3DCE-10A3D53F1D61}"/>
              </a:ext>
            </a:extLst>
          </p:cNvPr>
          <p:cNvSpPr/>
          <p:nvPr/>
        </p:nvSpPr>
        <p:spPr>
          <a:xfrm>
            <a:off x="1006128" y="4642448"/>
            <a:ext cx="2142226" cy="58947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258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F4BB-AC44-D011-8CB8-B7FC04252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4b. Distillation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7A8C8-05DC-859B-C110-3FD41059468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Cylinder 3">
            <a:extLst>
              <a:ext uri="{FF2B5EF4-FFF2-40B4-BE49-F238E27FC236}">
                <a16:creationId xmlns:a16="http://schemas.microsoft.com/office/drawing/2014/main" id="{15B6A8D7-62A2-EF06-0206-9FA9B1B8E260}"/>
              </a:ext>
            </a:extLst>
          </p:cNvPr>
          <p:cNvSpPr/>
          <p:nvPr/>
        </p:nvSpPr>
        <p:spPr>
          <a:xfrm>
            <a:off x="1889760" y="2727959"/>
            <a:ext cx="301924" cy="103516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3A2764D7-2EDD-3FB9-A72C-97F8B8E44C83}"/>
              </a:ext>
            </a:extLst>
          </p:cNvPr>
          <p:cNvSpPr/>
          <p:nvPr/>
        </p:nvSpPr>
        <p:spPr>
          <a:xfrm>
            <a:off x="1650520" y="3288677"/>
            <a:ext cx="762000" cy="776378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U-Turn 5">
            <a:extLst>
              <a:ext uri="{FF2B5EF4-FFF2-40B4-BE49-F238E27FC236}">
                <a16:creationId xmlns:a16="http://schemas.microsoft.com/office/drawing/2014/main" id="{5E6D9C55-1E04-1720-7367-9F21C557FF49}"/>
              </a:ext>
            </a:extLst>
          </p:cNvPr>
          <p:cNvSpPr/>
          <p:nvPr/>
        </p:nvSpPr>
        <p:spPr>
          <a:xfrm rot="960000">
            <a:off x="2011681" y="2136762"/>
            <a:ext cx="4068791" cy="1092678"/>
          </a:xfrm>
          <a:prstGeom prst="utur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ylinder 6">
            <a:extLst>
              <a:ext uri="{FF2B5EF4-FFF2-40B4-BE49-F238E27FC236}">
                <a16:creationId xmlns:a16="http://schemas.microsoft.com/office/drawing/2014/main" id="{9D6D755F-10F3-F898-CD0B-E27C31626D20}"/>
              </a:ext>
            </a:extLst>
          </p:cNvPr>
          <p:cNvSpPr/>
          <p:nvPr/>
        </p:nvSpPr>
        <p:spPr>
          <a:xfrm>
            <a:off x="5310996" y="3498585"/>
            <a:ext cx="848263" cy="920151"/>
          </a:xfrm>
          <a:prstGeom prst="ca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Connector: Curved 7">
            <a:extLst>
              <a:ext uri="{FF2B5EF4-FFF2-40B4-BE49-F238E27FC236}">
                <a16:creationId xmlns:a16="http://schemas.microsoft.com/office/drawing/2014/main" id="{48FD0F51-6A7C-657B-6E7C-2E82E231BE37}"/>
              </a:ext>
            </a:extLst>
          </p:cNvPr>
          <p:cNvCxnSpPr/>
          <p:nvPr/>
        </p:nvCxnSpPr>
        <p:spPr>
          <a:xfrm>
            <a:off x="5336876" y="4064479"/>
            <a:ext cx="813758" cy="8628"/>
          </a:xfrm>
          <a:prstGeom prst="curvedConnector3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Curved Right 8">
            <a:extLst>
              <a:ext uri="{FF2B5EF4-FFF2-40B4-BE49-F238E27FC236}">
                <a16:creationId xmlns:a16="http://schemas.microsoft.com/office/drawing/2014/main" id="{597C2144-C0BF-EEAD-6362-4435EEBA4EDA}"/>
              </a:ext>
            </a:extLst>
          </p:cNvPr>
          <p:cNvSpPr/>
          <p:nvPr/>
        </p:nvSpPr>
        <p:spPr>
          <a:xfrm>
            <a:off x="3042248" y="1919952"/>
            <a:ext cx="460076" cy="31630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rrow: Curved Right 10">
            <a:extLst>
              <a:ext uri="{FF2B5EF4-FFF2-40B4-BE49-F238E27FC236}">
                <a16:creationId xmlns:a16="http://schemas.microsoft.com/office/drawing/2014/main" id="{7841EE68-BE3A-1B47-FFDC-3879799CAFD4}"/>
              </a:ext>
            </a:extLst>
          </p:cNvPr>
          <p:cNvSpPr/>
          <p:nvPr/>
        </p:nvSpPr>
        <p:spPr>
          <a:xfrm>
            <a:off x="3596639" y="2074366"/>
            <a:ext cx="575094" cy="33067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00D942C2-AB0C-E496-B0D8-A227B99CD003}"/>
              </a:ext>
            </a:extLst>
          </p:cNvPr>
          <p:cNvSpPr/>
          <p:nvPr/>
        </p:nvSpPr>
        <p:spPr>
          <a:xfrm>
            <a:off x="4648200" y="2316479"/>
            <a:ext cx="388188" cy="33067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Right 12">
            <a:extLst>
              <a:ext uri="{FF2B5EF4-FFF2-40B4-BE49-F238E27FC236}">
                <a16:creationId xmlns:a16="http://schemas.microsoft.com/office/drawing/2014/main" id="{8E8CB871-4C50-45FC-6671-9044BB088C5C}"/>
              </a:ext>
            </a:extLst>
          </p:cNvPr>
          <p:cNvSpPr/>
          <p:nvPr/>
        </p:nvSpPr>
        <p:spPr>
          <a:xfrm>
            <a:off x="5577839" y="2849879"/>
            <a:ext cx="287547" cy="24441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C766322-3FFF-CFEC-C4F5-2FA2C5F13889}"/>
              </a:ext>
            </a:extLst>
          </p:cNvPr>
          <p:cNvSpPr/>
          <p:nvPr/>
        </p:nvSpPr>
        <p:spPr>
          <a:xfrm>
            <a:off x="1447799" y="4145279"/>
            <a:ext cx="1351471" cy="244415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649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Procédés de séparations</vt:lpstr>
      <vt:lpstr>1.Sédimentation</vt:lpstr>
      <vt:lpstr>2.Décantation</vt:lpstr>
      <vt:lpstr>3.Filtration</vt:lpstr>
      <vt:lpstr>4a. Évaporation</vt:lpstr>
      <vt:lpstr>4b.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165</cp:revision>
  <dcterms:created xsi:type="dcterms:W3CDTF">2022-12-20T20:08:07Z</dcterms:created>
  <dcterms:modified xsi:type="dcterms:W3CDTF">2022-12-20T20:52:15Z</dcterms:modified>
</cp:coreProperties>
</file>