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9458D9-7AB3-167F-5B9A-E69F7D1DC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9F7DEF-1D63-401E-16D1-C1EC82CF0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258896-CF57-D5F7-88F4-8C30B35E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84142B-AAF1-C4E2-8B92-2A4D3EEDA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FEA925-86F5-C882-73C7-CDBA34A0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356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9D77D-5714-DDF4-373B-5406F539B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54A35A-963C-A677-434F-1C85352D3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4559DE-6688-F8BE-E9FC-F98A52BF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668911-DF2B-CC05-3EB9-EEFB4866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983903-7C26-3EE5-ED82-0F99F255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09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A76CE0-F968-3895-E8C5-CE2CA84907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9708C11-06A4-8006-7244-9619A638F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931E22-0CB8-F699-0903-9E8017886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682C5-9080-0078-4721-23DE9389B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90B2E1-0E86-FF84-DC0D-3C058DB4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454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9425C9-D72B-CC9D-52B7-14752229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4461D4-FE20-781F-2B42-BE8D1FFA2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4E03FA-87DF-C7E6-45EB-B1DFC4C8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B5613-6A4A-5A8B-125B-B681E217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BA9A50-011E-8907-8361-4344B82A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712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3E0A33-7B28-B8B1-5E0C-419B8EC09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67E0DF-B289-C162-059C-EFBDC2C98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45A169-C6DC-DD03-9D29-3485054A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DFD521-766D-B828-874F-4A685CD8C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C843B9-185A-91F9-8735-41F41231B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445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585178-A0C8-7DCB-B035-234AF6E9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3CA100-8BD5-D462-B40B-E4B6E6FF0D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A7BE5C-4220-5CD5-ED42-22EC2E2C8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63B85B-6275-7B3E-42A9-8E6CFAD2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755547-496E-AD01-9595-42991B23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A13BBA-C8C8-9F98-B4D1-7B5E532FE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311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22FB6A-D639-E0D5-C693-A8C0B9A95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E112EE-E6AF-091D-F481-453B5FD5C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BFBA71-CFFB-F4E5-5AE0-73CC5E829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E30CAD-DCA5-CACC-6EEB-7BAEFC8BC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324F4D9-EEBC-FC0A-9F77-FC1000AD9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70991B0-8716-6508-8D98-432D9C16C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BEB9171-94B7-1AD2-D071-6DE235E0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54E880-1EC2-7130-6DC0-78FF042F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478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2E6FCB-2F3E-B9A2-B0C8-499B4664D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0024D2-85C8-21BC-D9D1-6906A2E9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56BA43-A48A-1C02-08C4-B64EB18F8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03A4FE-C484-351C-3732-69B864D8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818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83D731-BE4E-1564-A2E7-9F033A69F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4617A8-B72D-960B-7362-D7C637E0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C758524-1C84-6EFF-2FF1-D7B65813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920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BFCC11-23B2-7EEF-3EED-D04BDBC8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004707-0F0C-7104-B353-B9E07A88C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6D118B-A766-A161-1AFE-EC2FB9699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0E40BF-1263-6638-4ABA-26D752F0D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160746-D8C7-456F-523A-43FC5412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B83CFB-C3DA-41DD-4FAD-77C4340A9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757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2EC95-0D89-2A4C-5883-8632C4B13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7726060-B682-E96F-3B23-C356B29A7A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6DAD32-09C2-D4F2-808F-83766321B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0010FF-D188-C431-3985-CEE0B80B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BF63F2-E39A-B67F-967D-5BFCB6D9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A098DC-DF8A-3263-2195-563AB6ED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856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B84C010-4D7A-0DC9-5245-57BD8055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2AD6AC-786F-D6AF-7B47-F1BC293CC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08F46E-27C1-5621-938D-968478C21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D236F-F5E5-4BB2-9975-6F00F1EE8C10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23FB56-5EBC-D54E-56BF-2EDBEB10E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34B334-14D1-0960-2D6C-053BD64FD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2184-6E3D-48A3-A391-2785C58C459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342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BF4A5-906F-95F4-063A-692C068C02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Mohs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631385-E2F5-F69A-4DDB-64EDF098FD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Anne Laliberté</a:t>
            </a:r>
          </a:p>
        </p:txBody>
      </p:sp>
    </p:spTree>
    <p:extLst>
      <p:ext uri="{BB962C8B-B14F-4D97-AF65-F5344CB8AC3E}">
        <p14:creationId xmlns:p14="http://schemas.microsoft.com/office/powerpoint/2010/main" val="49095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FBD93-AC4B-B9DF-AA91-7A4DDCF3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DE474E-19C9-03AB-DA55-018172C0B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515600" cy="4351338"/>
          </a:xfrm>
        </p:spPr>
        <p:txBody>
          <a:bodyPr/>
          <a:lstStyle/>
          <a:p>
            <a:r>
              <a:rPr lang="fr-CA" dirty="0"/>
              <a:t>Nom: </a:t>
            </a:r>
            <a:r>
              <a:rPr lang="fr-CA" dirty="0" err="1"/>
              <a:t>Mohs</a:t>
            </a:r>
            <a:endParaRPr lang="fr-CA" dirty="0"/>
          </a:p>
          <a:p>
            <a:r>
              <a:rPr lang="fr-CA" dirty="0"/>
              <a:t>Nom au complet: </a:t>
            </a:r>
            <a:r>
              <a:rPr lang="fr-CA" dirty="0" err="1"/>
              <a:t>Frederich</a:t>
            </a:r>
            <a:r>
              <a:rPr lang="fr-CA" dirty="0"/>
              <a:t> </a:t>
            </a:r>
            <a:r>
              <a:rPr lang="fr-CA" dirty="0" err="1"/>
              <a:t>Mohs</a:t>
            </a:r>
            <a:endParaRPr lang="fr-CA" dirty="0"/>
          </a:p>
          <a:p>
            <a:r>
              <a:rPr lang="fr-CA" dirty="0"/>
              <a:t>Période de temps: 1773-1839</a:t>
            </a:r>
          </a:p>
          <a:p>
            <a:r>
              <a:rPr lang="fr-CA" dirty="0"/>
              <a:t>Nationalité: Allemand</a:t>
            </a:r>
          </a:p>
          <a:p>
            <a:r>
              <a:rPr lang="fr-CA" dirty="0"/>
              <a:t>Découverte: dureté des minéraux</a:t>
            </a:r>
          </a:p>
        </p:txBody>
      </p:sp>
      <p:pic>
        <p:nvPicPr>
          <p:cNvPr id="1026" name="Picture 2" descr="Drapeau de l'Allemagne — Wikipédia">
            <a:extLst>
              <a:ext uri="{FF2B5EF4-FFF2-40B4-BE49-F238E27FC236}">
                <a16:creationId xmlns:a16="http://schemas.microsoft.com/office/drawing/2014/main" id="{649C2910-705E-13AF-E951-2A6A9FBC9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525" y="3429717"/>
            <a:ext cx="214312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eidrich Mohs - How to STEM">
            <a:extLst>
              <a:ext uri="{FF2B5EF4-FFF2-40B4-BE49-F238E27FC236}">
                <a16:creationId xmlns:a16="http://schemas.microsoft.com/office/drawing/2014/main" id="{9DFA78F6-65B7-3782-9491-FD9CC669A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644" y="4204010"/>
            <a:ext cx="1636544" cy="218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8176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Mohs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Mohs</dc:title>
  <dc:creator>alaliberte78 Anne</dc:creator>
  <cp:lastModifiedBy>alaliberte78 Anne</cp:lastModifiedBy>
  <cp:revision>1</cp:revision>
  <dcterms:created xsi:type="dcterms:W3CDTF">2023-04-20T16:10:24Z</dcterms:created>
  <dcterms:modified xsi:type="dcterms:W3CDTF">2023-04-20T16:12:37Z</dcterms:modified>
</cp:coreProperties>
</file>