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5F400-E1BB-4983-8B40-CA98E8296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2D9ED2-7299-47BD-9A98-995F2F912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127240-26F1-440B-890F-74C6581F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A0D7-9032-4E42-8054-AE09E3C6800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B36FC5-EF92-4D15-ABB3-4290991B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747556-B021-4BB0-A852-6128AF02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003B-F76B-4179-92C8-53B196680E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582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FC368-7237-40C6-B248-D5B40405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AD88B6-D65A-41B5-AA39-B98E31104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3D553B-2E60-4C86-9A1D-89A8E7E8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A0D7-9032-4E42-8054-AE09E3C6800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B3B5FF-0A25-424A-AD4B-813F0AA3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5F1A05-937E-4B4C-BBC4-F7A7252D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003B-F76B-4179-92C8-53B196680E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186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2B5498-7D5F-432B-97D7-5ACD21BA6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98C5DB-D5AD-4738-A45F-995382D0F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852FAB-1CCD-4479-80B8-F7BA0EDF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A0D7-9032-4E42-8054-AE09E3C6800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D6BD75-8EC7-4000-BA4E-3177B895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A0FB63-3F54-47D4-AFB6-762A14B0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003B-F76B-4179-92C8-53B196680E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070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C58F1-239D-4EC2-9C7D-7E3C9424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AEB994-C714-4A79-AE0C-8D14D5362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D039E4-08A3-4107-A0D9-3D8AE8EF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A0D7-9032-4E42-8054-AE09E3C6800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ABB91E-EA08-4740-AEBF-2350BF84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5C0672-134E-4567-90C4-77797A0D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003B-F76B-4179-92C8-53B196680E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301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CB8E5B-2C1F-4855-ACEE-8DF9870C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98E0C-3DE8-4041-A9D7-31C5D8269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BD3173-44DB-4582-BA88-36CFCE01B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A0D7-9032-4E42-8054-AE09E3C6800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39B7C6-F79E-41BC-9529-23629489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956976-AD32-4343-A80A-7562CF9D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003B-F76B-4179-92C8-53B196680E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866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EA8001-F955-4F3C-8455-BE0AD1CB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217FFC-4BE7-4C49-9868-3E6578DF0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48F088-A2BA-4AE3-8EB6-D835D43A0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8EFB70-E005-4671-88E7-0D2C0F3D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A0D7-9032-4E42-8054-AE09E3C6800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5BEDFE-D71F-4C47-9BD4-1BA09014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606ACE-902A-4E1B-9269-BDBB3E49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003B-F76B-4179-92C8-53B196680E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38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5D986-837A-4EFA-AD26-03F17C71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344C3A-4F4A-4829-9FF9-6DC1CD994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2D01CC-0F23-41BD-A840-EE3FF580D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F1AA81-ABC9-436D-9122-FA0B31040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D2E29D-577A-4C25-B780-7A66F66DA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EDD1D3-58DA-46F4-A9A2-BC44AD4C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A0D7-9032-4E42-8054-AE09E3C6800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83BAA3-C186-45E6-BB76-1868E3CA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87813A-626C-4AE8-9B2F-E011E2E7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003B-F76B-4179-92C8-53B196680E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557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3F2C9-10F9-4E24-B62C-A6B24DCC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36AA18-5057-410C-857B-A6F63E32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A0D7-9032-4E42-8054-AE09E3C6800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A8A502-1984-41AE-AE53-F474CA87A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798EE8-2D15-44E1-8130-65FB9300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003B-F76B-4179-92C8-53B196680E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288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B5B3DF-18B5-4893-8D7F-F166A22C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A0D7-9032-4E42-8054-AE09E3C6800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4ADDBA-BBCF-41C1-9EAC-3545FFBC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B16283-2CE0-48F8-AD36-D64CC823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003B-F76B-4179-92C8-53B196680E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007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455B1E-F6FE-4559-B9E4-5C69A440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DB695-A9EE-4A5D-A9B0-C3C90DAB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AEBC16-4B4C-4E57-A377-A9DE171DD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3F4DB4-554D-4DC4-B838-77C34D73F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A0D7-9032-4E42-8054-AE09E3C6800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8D0D21-75BF-4254-ABBF-A0837BCE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2A89C6-FF35-4ECA-AED0-39F38A1E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003B-F76B-4179-92C8-53B196680E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11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65E85-A89F-4A38-B9C5-9399BCC4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8A0A57D-F563-41A8-9E40-35951E726A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D16191-CC2D-470E-B16B-EDF30F824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F81A95-030B-490D-8A6F-22722C2C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A0D7-9032-4E42-8054-AE09E3C6800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4A885F-A3EE-4F4B-8CC2-89080674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114767-DC6D-4179-978A-E51024D7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003B-F76B-4179-92C8-53B196680E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062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047CD5-C6C9-48EA-9B3E-4287FE4F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5F58D1-9CB6-4726-A245-96305BFF9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55D769-8889-4172-9C33-6D25E6156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9A0D7-9032-4E42-8054-AE09E3C68008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01D09F-9569-4615-9675-96ECC259A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5DF804-ACBD-4ABB-8B39-A42F5C5E8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2003B-F76B-4179-92C8-53B196680E1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968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6A9A8-05E9-40E3-9E13-31DAC94DD1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Watt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0229E9-829D-4EFE-BEA5-D601369144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B16386-8EA9-4FF0-A4E8-BBF09818A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292" y="805001"/>
            <a:ext cx="3623474" cy="26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9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86768-36AA-442C-A3DB-D791C43F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495925-AC0C-47B8-875B-11067A2CC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r-CA" dirty="0"/>
              <a:t>Nom: James watt</a:t>
            </a:r>
          </a:p>
          <a:p>
            <a:r>
              <a:rPr lang="fr-CA" dirty="0"/>
              <a:t>Nationalité: Anglais</a:t>
            </a:r>
          </a:p>
          <a:p>
            <a:r>
              <a:rPr lang="fr-CA" dirty="0"/>
              <a:t>Drapeau:</a:t>
            </a:r>
          </a:p>
          <a:p>
            <a:r>
              <a:rPr lang="fr-CA" dirty="0"/>
              <a:t>Période de temps: 1736 à 1819</a:t>
            </a:r>
          </a:p>
          <a:p>
            <a:r>
              <a:rPr lang="fr-CA" dirty="0"/>
              <a:t>Œuvre: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482587-948F-4FD6-9F15-44FC65D6A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36201"/>
            <a:ext cx="1622046" cy="16407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59FF36C-130F-45B8-941A-EFB82B5A3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22" y="2416828"/>
            <a:ext cx="2024343" cy="101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133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Grand écran</PresentationFormat>
  <Paragraphs>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Watt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Watt</dc:title>
  <dc:creator>CSBE</dc:creator>
  <cp:lastModifiedBy>CSBE</cp:lastModifiedBy>
  <cp:revision>1</cp:revision>
  <dcterms:created xsi:type="dcterms:W3CDTF">2022-11-14T17:00:13Z</dcterms:created>
  <dcterms:modified xsi:type="dcterms:W3CDTF">2022-11-14T17:00:29Z</dcterms:modified>
</cp:coreProperties>
</file>