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7CC773-CAD5-4670-9075-E10EE77C5CB3}" v="488" dt="2022-12-01T17:06:57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liberte78 Anne" userId="S::alaliberte78@scol.qc.ca::28c1c80e-77e1-4f47-8604-5e4b668fd162" providerId="AD" clId="Web-{9C7CC773-CAD5-4670-9075-E10EE77C5CB3}"/>
    <pc:docChg chg="addSld modSld">
      <pc:chgData name="alaliberte78 Anne" userId="S::alaliberte78@scol.qc.ca::28c1c80e-77e1-4f47-8604-5e4b668fd162" providerId="AD" clId="Web-{9C7CC773-CAD5-4670-9075-E10EE77C5CB3}" dt="2022-12-01T17:06:57.407" v="476" actId="20577"/>
      <pc:docMkLst>
        <pc:docMk/>
      </pc:docMkLst>
      <pc:sldChg chg="modSp">
        <pc:chgData name="alaliberte78 Anne" userId="S::alaliberte78@scol.qc.ca::28c1c80e-77e1-4f47-8604-5e4b668fd162" providerId="AD" clId="Web-{9C7CC773-CAD5-4670-9075-E10EE77C5CB3}" dt="2022-12-01T16:29:51.717" v="15" actId="20577"/>
        <pc:sldMkLst>
          <pc:docMk/>
          <pc:sldMk cId="109857222" sldId="256"/>
        </pc:sldMkLst>
        <pc:spChg chg="mod">
          <ac:chgData name="alaliberte78 Anne" userId="S::alaliberte78@scol.qc.ca::28c1c80e-77e1-4f47-8604-5e4b668fd162" providerId="AD" clId="Web-{9C7CC773-CAD5-4670-9075-E10EE77C5CB3}" dt="2022-12-01T16:27:27.808" v="3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laliberte78 Anne" userId="S::alaliberte78@scol.qc.ca::28c1c80e-77e1-4f47-8604-5e4b668fd162" providerId="AD" clId="Web-{9C7CC773-CAD5-4670-9075-E10EE77C5CB3}" dt="2022-12-01T16:29:51.717" v="1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37:35.255" v="172" actId="20577"/>
        <pc:sldMkLst>
          <pc:docMk/>
          <pc:sldMk cId="1318151625" sldId="257"/>
        </pc:sldMkLst>
        <pc:spChg chg="mod">
          <ac:chgData name="alaliberte78 Anne" userId="S::alaliberte78@scol.qc.ca::28c1c80e-77e1-4f47-8604-5e4b668fd162" providerId="AD" clId="Web-{9C7CC773-CAD5-4670-9075-E10EE77C5CB3}" dt="2022-12-01T16:30:47.905" v="31" actId="20577"/>
          <ac:spMkLst>
            <pc:docMk/>
            <pc:sldMk cId="1318151625" sldId="257"/>
            <ac:spMk id="2" creationId="{CCFBA56C-02CE-D7D3-C431-3D4A76914A29}"/>
          </ac:spMkLst>
        </pc:spChg>
        <pc:spChg chg="mod">
          <ac:chgData name="alaliberte78 Anne" userId="S::alaliberte78@scol.qc.ca::28c1c80e-77e1-4f47-8604-5e4b668fd162" providerId="AD" clId="Web-{9C7CC773-CAD5-4670-9075-E10EE77C5CB3}" dt="2022-12-01T16:37:35.255" v="172" actId="20577"/>
          <ac:spMkLst>
            <pc:docMk/>
            <pc:sldMk cId="1318151625" sldId="257"/>
            <ac:spMk id="3" creationId="{AFDC18EB-D049-BEF7-A0F0-A27B8E61A3AB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41:05.352" v="216" actId="20577"/>
        <pc:sldMkLst>
          <pc:docMk/>
          <pc:sldMk cId="3868709726" sldId="258"/>
        </pc:sldMkLst>
        <pc:spChg chg="mod">
          <ac:chgData name="alaliberte78 Anne" userId="S::alaliberte78@scol.qc.ca::28c1c80e-77e1-4f47-8604-5e4b668fd162" providerId="AD" clId="Web-{9C7CC773-CAD5-4670-9075-E10EE77C5CB3}" dt="2022-12-01T16:41:05.352" v="216" actId="20577"/>
          <ac:spMkLst>
            <pc:docMk/>
            <pc:sldMk cId="3868709726" sldId="258"/>
            <ac:spMk id="3" creationId="{2C246948-1997-CA24-37CD-D7E29C70CB3B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42:59.823" v="265" actId="20577"/>
        <pc:sldMkLst>
          <pc:docMk/>
          <pc:sldMk cId="3595782940" sldId="259"/>
        </pc:sldMkLst>
        <pc:spChg chg="mod">
          <ac:chgData name="alaliberte78 Anne" userId="S::alaliberte78@scol.qc.ca::28c1c80e-77e1-4f47-8604-5e4b668fd162" providerId="AD" clId="Web-{9C7CC773-CAD5-4670-9075-E10EE77C5CB3}" dt="2022-12-01T16:42:59.823" v="265" actId="20577"/>
          <ac:spMkLst>
            <pc:docMk/>
            <pc:sldMk cId="3595782940" sldId="259"/>
            <ac:spMk id="3" creationId="{3A43A1E1-0E87-1AEC-508E-C1566A76EC57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46:42.920" v="308" actId="20577"/>
        <pc:sldMkLst>
          <pc:docMk/>
          <pc:sldMk cId="3424231483" sldId="260"/>
        </pc:sldMkLst>
        <pc:spChg chg="mod">
          <ac:chgData name="alaliberte78 Anne" userId="S::alaliberte78@scol.qc.ca::28c1c80e-77e1-4f47-8604-5e4b668fd162" providerId="AD" clId="Web-{9C7CC773-CAD5-4670-9075-E10EE77C5CB3}" dt="2022-12-01T16:46:42.920" v="308" actId="20577"/>
          <ac:spMkLst>
            <pc:docMk/>
            <pc:sldMk cId="3424231483" sldId="260"/>
            <ac:spMk id="3" creationId="{C805A640-D0A3-268A-8BE5-014CDD175C4A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50:14.705" v="328" actId="20577"/>
        <pc:sldMkLst>
          <pc:docMk/>
          <pc:sldMk cId="55716644" sldId="261"/>
        </pc:sldMkLst>
        <pc:spChg chg="mod">
          <ac:chgData name="alaliberte78 Anne" userId="S::alaliberte78@scol.qc.ca::28c1c80e-77e1-4f47-8604-5e4b668fd162" providerId="AD" clId="Web-{9C7CC773-CAD5-4670-9075-E10EE77C5CB3}" dt="2022-12-01T16:50:14.705" v="328" actId="20577"/>
          <ac:spMkLst>
            <pc:docMk/>
            <pc:sldMk cId="55716644" sldId="261"/>
            <ac:spMk id="3" creationId="{903338EC-7CCD-F796-B254-449D28B5600E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53:16.832" v="371" actId="20577"/>
        <pc:sldMkLst>
          <pc:docMk/>
          <pc:sldMk cId="346780325" sldId="262"/>
        </pc:sldMkLst>
        <pc:spChg chg="mod">
          <ac:chgData name="alaliberte78 Anne" userId="S::alaliberte78@scol.qc.ca::28c1c80e-77e1-4f47-8604-5e4b668fd162" providerId="AD" clId="Web-{9C7CC773-CAD5-4670-9075-E10EE77C5CB3}" dt="2022-12-01T16:53:16.832" v="371" actId="20577"/>
          <ac:spMkLst>
            <pc:docMk/>
            <pc:sldMk cId="346780325" sldId="262"/>
            <ac:spMk id="3" creationId="{837FF294-8698-3799-844A-23FF1CB5BEF5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54:18.271" v="397" actId="20577"/>
        <pc:sldMkLst>
          <pc:docMk/>
          <pc:sldMk cId="784902365" sldId="263"/>
        </pc:sldMkLst>
        <pc:spChg chg="mod">
          <ac:chgData name="alaliberte78 Anne" userId="S::alaliberte78@scol.qc.ca::28c1c80e-77e1-4f47-8604-5e4b668fd162" providerId="AD" clId="Web-{9C7CC773-CAD5-4670-9075-E10EE77C5CB3}" dt="2022-12-01T16:54:18.271" v="397" actId="20577"/>
          <ac:spMkLst>
            <pc:docMk/>
            <pc:sldMk cId="784902365" sldId="263"/>
            <ac:spMk id="3" creationId="{84EF941C-D397-49B4-03F1-C739E86F93CC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6:59:47.870" v="436" actId="20577"/>
        <pc:sldMkLst>
          <pc:docMk/>
          <pc:sldMk cId="2409348300" sldId="264"/>
        </pc:sldMkLst>
        <pc:spChg chg="mod">
          <ac:chgData name="alaliberte78 Anne" userId="S::alaliberte78@scol.qc.ca::28c1c80e-77e1-4f47-8604-5e4b668fd162" providerId="AD" clId="Web-{9C7CC773-CAD5-4670-9075-E10EE77C5CB3}" dt="2022-12-01T16:59:47.870" v="436" actId="20577"/>
          <ac:spMkLst>
            <pc:docMk/>
            <pc:sldMk cId="2409348300" sldId="264"/>
            <ac:spMk id="3" creationId="{D9060EE9-FA2B-92BA-EB5D-315F10F524CC}"/>
          </ac:spMkLst>
        </pc:spChg>
      </pc:sldChg>
      <pc:sldChg chg="modSp new">
        <pc:chgData name="alaliberte78 Anne" userId="S::alaliberte78@scol.qc.ca::28c1c80e-77e1-4f47-8604-5e4b668fd162" providerId="AD" clId="Web-{9C7CC773-CAD5-4670-9075-E10EE77C5CB3}" dt="2022-12-01T17:06:57.407" v="476" actId="20577"/>
        <pc:sldMkLst>
          <pc:docMk/>
          <pc:sldMk cId="2332097613" sldId="265"/>
        </pc:sldMkLst>
        <pc:spChg chg="mod">
          <ac:chgData name="alaliberte78 Anne" userId="S::alaliberte78@scol.qc.ca::28c1c80e-77e1-4f47-8604-5e4b668fd162" providerId="AD" clId="Web-{9C7CC773-CAD5-4670-9075-E10EE77C5CB3}" dt="2022-12-01T17:06:57.407" v="476" actId="20577"/>
          <ac:spMkLst>
            <pc:docMk/>
            <pc:sldMk cId="2332097613" sldId="265"/>
            <ac:spMk id="3" creationId="{DB4EB8A1-69A7-445D-2FFC-A213310294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Fait par Anne </a:t>
            </a:r>
            <a:r>
              <a:rPr lang="en-US" dirty="0" err="1">
                <a:ea typeface="Calibri"/>
                <a:cs typeface="Calibri"/>
              </a:rPr>
              <a:t>Laliberté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5BFE-B2F7-B686-3DBB-88C7A4DF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EB8A1-69A7-445D-2FFC-A2133102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Treponema pallidum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monères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Syphilis </a:t>
            </a:r>
            <a:endParaRPr lang="en-US" dirty="0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Antibiotique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33209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A56C-02CE-D7D3-C431-3D4A7691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C18EB-D049-BEF7-A0F0-A27B8E61A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scientifique</a:t>
            </a:r>
            <a:r>
              <a:rPr lang="en-US" dirty="0">
                <a:ea typeface="Calibri"/>
                <a:cs typeface="Calibri"/>
              </a:rPr>
              <a:t> : </a:t>
            </a:r>
            <a:r>
              <a:rPr lang="en-US" dirty="0" err="1">
                <a:ea typeface="Calibri"/>
                <a:cs typeface="Calibri"/>
              </a:rPr>
              <a:t>Phtirius</a:t>
            </a:r>
            <a:r>
              <a:rPr lang="en-US" dirty="0">
                <a:ea typeface="Calibri"/>
                <a:cs typeface="Calibri"/>
              </a:rPr>
              <a:t> pubis</a:t>
            </a:r>
          </a:p>
          <a:p>
            <a:r>
              <a:rPr lang="en-US" dirty="0">
                <a:ea typeface="Calibri"/>
                <a:cs typeface="Calibri"/>
              </a:rPr>
              <a:t>Classification: </a:t>
            </a:r>
            <a:r>
              <a:rPr lang="en-US" dirty="0" err="1">
                <a:ea typeface="Calibri"/>
                <a:cs typeface="Calibri"/>
              </a:rPr>
              <a:t>Règne</a:t>
            </a:r>
            <a:r>
              <a:rPr lang="en-US" dirty="0">
                <a:ea typeface="Calibri"/>
                <a:cs typeface="Calibri"/>
              </a:rPr>
              <a:t> animal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français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Morpions</a:t>
            </a:r>
          </a:p>
          <a:p>
            <a:r>
              <a:rPr lang="en-US" dirty="0">
                <a:ea typeface="Calibri"/>
                <a:cs typeface="Calibri"/>
              </a:rPr>
              <a:t>Traitement? Crèmes, lotions </a:t>
            </a:r>
            <a:r>
              <a:rPr lang="en-US" dirty="0" err="1">
                <a:ea typeface="Calibri"/>
                <a:cs typeface="Calibri"/>
              </a:rPr>
              <a:t>ou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shampoings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815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34729-DDC5-A866-8736-2F30EEDFA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46948-1997-CA24-37CD-D7E29C70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Trichomonas vaginalis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protistes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Vaginite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trichomonase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86870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9EE7-689F-2ADD-E3EC-8ECFCBA4D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3A1E1-0E87-1AEC-508E-C1566A76E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Chlamydia trachomatis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monères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Chlamydiose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génital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595782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6A065-10AC-60C6-1903-C9ED033B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5A640-D0A3-268A-8BE5-014CDD17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VPH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Virus</a:t>
            </a:r>
            <a:endParaRPr lang="en-US" dirty="0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Condylomes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Cryothérapie</a:t>
            </a:r>
            <a:r>
              <a:rPr lang="en-US" dirty="0">
                <a:ea typeface="+mn-lt"/>
                <a:cs typeface="+mn-lt"/>
              </a:rPr>
              <a:t> (azote </a:t>
            </a:r>
            <a:r>
              <a:rPr lang="en-US" dirty="0" err="1">
                <a:ea typeface="+mn-lt"/>
                <a:cs typeface="+mn-lt"/>
              </a:rPr>
              <a:t>liquides</a:t>
            </a:r>
            <a:r>
              <a:rPr lang="en-US" dirty="0">
                <a:ea typeface="+mn-lt"/>
                <a:cs typeface="+mn-lt"/>
              </a:rPr>
              <a:t>), crèmes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3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42DC5-CA3F-31B6-1FFA-8B216B69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338EC-7CCD-F796-B254-449D28B56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VHB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Virus </a:t>
            </a:r>
            <a:endParaRPr lang="en-US" dirty="0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Hépatite</a:t>
            </a:r>
            <a:r>
              <a:rPr lang="en-US" dirty="0">
                <a:ea typeface="+mn-lt"/>
                <a:cs typeface="+mn-lt"/>
              </a:rPr>
              <a:t> B</a:t>
            </a:r>
            <a:endParaRPr lang="en-US" dirty="0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Aucun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55716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7221-54EE-AD5B-127E-61782C6F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F294-8698-3799-844A-23FF1CB5B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Neisseria gonorrhoeae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monères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Gonorrhé</a:t>
            </a:r>
            <a:endParaRPr lang="en-US" dirty="0" err="1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4678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C90A-DA5D-5717-BB39-D461B17F2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F941C-D397-49B4-03F1-C739E86F9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>
                <a:ea typeface="+mn-lt"/>
                <a:cs typeface="+mn-lt"/>
              </a:rPr>
              <a:t> : VHS-II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>
                <a:ea typeface="+mn-lt"/>
                <a:cs typeface="+mn-lt"/>
              </a:rPr>
              <a:t>Classification: Virus</a:t>
            </a:r>
            <a:endParaRPr lang="en-US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>
                <a:ea typeface="+mn-lt"/>
                <a:cs typeface="+mn-lt"/>
              </a:rPr>
              <a:t>: Herpès génital</a:t>
            </a:r>
            <a:endParaRPr lang="en-US" dirty="0">
              <a:ea typeface="Calibri"/>
              <a:cs typeface="Calibri"/>
            </a:endParaRPr>
          </a:p>
          <a:p>
            <a:endParaRPr lang="en-US"/>
          </a:p>
          <a:p>
            <a:r>
              <a:rPr lang="en-US">
                <a:ea typeface="+mn-lt"/>
                <a:cs typeface="+mn-lt"/>
              </a:rPr>
              <a:t>Traitement? Antiviraux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0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2996-EC52-F626-B238-CE4E29A5E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60EE9-FA2B-92BA-EB5D-315F10F52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VIH</a:t>
            </a:r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Classification: Virus</a:t>
            </a:r>
            <a:endParaRPr lang="en-US" dirty="0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Sida</a:t>
            </a:r>
            <a:endParaRPr lang="en-US" dirty="0"/>
          </a:p>
          <a:p>
            <a:endParaRPr lang="en-US"/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Trithérapie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40934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150</cp:revision>
  <dcterms:created xsi:type="dcterms:W3CDTF">2022-12-01T16:26:46Z</dcterms:created>
  <dcterms:modified xsi:type="dcterms:W3CDTF">2022-12-01T17:06:57Z</dcterms:modified>
</cp:coreProperties>
</file>