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F2C7A-5427-70E5-A94E-8B852F0B2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7B9446-BADA-3533-BBBA-C30CFDFA7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7C94B-E702-4F62-4BC6-AE884882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F45731-28EA-3934-40E8-D5BE8219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C17E73-BAC5-CCF1-97EE-85818192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145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18CEE-E3BB-D190-97DD-D24FA230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9EEB9-A371-0C2A-8BA9-C0F9EECEF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FDA27E-7EFD-1E78-F85E-B1358B71A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98499E-26EF-A3D1-E2D1-C7B3FC04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79F64-8F18-F49C-D7C4-6ECED463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82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5D0F04-C9D3-677D-854C-098AECA4F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CB17FB-06CE-6E48-890B-BF969B506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7C8159-7501-0EEC-77DF-CB462511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F327B4-36CA-ADE5-03FF-4D5E9A00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C43358-E8CA-CD5C-6410-D23BB2A96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899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299F93-4B9E-94A3-6535-1F568450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D63BFA-0641-3380-5043-A7E522166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A7AB7-B898-4BD9-9563-7E197644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47933-139C-52B4-4696-B24EC33F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3FBE46-2EF7-2195-BC4E-075C17B6D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342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529E0-CCE5-0504-406B-02C915D0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7C4A19-D98E-E18A-FEB9-3F0ABCC5F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55A8DF-EC1D-4F86-BB21-481475D7B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AFB0DD-2842-6A62-B689-8A2D1C28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C56C17-973F-5EF4-9674-7ED5B60B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950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DE0281-FED7-34AC-94AC-F1D9E7DD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C61023-4171-737E-2FFF-ED9E38EC1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17E123-8E86-3544-6834-5BDF2E783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8BBAB7-195C-302F-BD25-062C0C6C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568B17-4591-C1E4-8FE4-EAEACF3E7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24A82A-E0C7-0F58-0DD3-EFCF13E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98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0622E-DAE7-EB80-ADB8-5EE0159C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F068EB-AC8D-E6E4-A2F6-C105CAB6A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52DA29-0097-31A7-03A0-8DF92E8A6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877B3E-7A04-36ED-5ABF-B41304D48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287FB4-A915-4003-E941-E41B032EF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A2ED7A-EFBE-6CDE-B4D5-569C10C0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353250-4D04-4CD9-FA12-2007D855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475617E-A15F-ED4F-1FEA-04326EBE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959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098D24-AB47-7BEE-3EB5-62AAD85B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68245E-9371-6886-0B31-7C19A1EA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4A4D87-D517-4E71-6971-43549E535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AB95A0-9DED-AE2F-DE33-A169DAD5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05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7355C9-B494-FD9B-BC27-C5CF6E67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BC3857C-98CA-C24B-94EC-782C25AE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641340-468F-4138-C3E2-0A55B4AE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910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9977D-9F7D-001A-7BE1-75F81D1B1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D65BB-CBD7-C4AA-FD42-20554F22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ED820C-9E87-08A6-9B08-F7DE418D0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C2B50D-0CE3-B147-EC81-E3CFB34A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62E7BC-B87A-D27F-EB32-4AFFD4E7F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F00966-8D91-0CF0-BC82-4EF5047D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659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8A528-0028-1FED-1507-BFF02588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1C622D-6AEE-7321-DC75-54A639FA1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545BC5-F101-0BD5-4107-EE071C1EC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CD1A0A-2C24-0CDC-A7D2-84A938FA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88861D-CED5-0058-C925-DC410D2A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992127-F4F8-5800-309C-3D70E4B0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623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9EDC230-2EE5-B00C-F5ED-D924AE4D3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A27751-748D-2410-DB4B-2772D6D57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28CC5E-A845-D688-E2AC-C86E9198C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90B09-6532-4688-9192-AA185050D4D8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36BCD5-6E7F-64E6-AE2B-CA30F8112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18237C-A42B-7B32-822B-40E343E14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B3F7B-97DE-4725-8D8D-7FC4E150B5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397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3A621-A3D9-45B9-3FB6-FCE606328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fr-CA" dirty="0"/>
              <a:t>Nobel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6A150A-52F4-BB93-272C-D39DAB7504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/>
              <a:t>Par Anne</a:t>
            </a:r>
          </a:p>
        </p:txBody>
      </p:sp>
    </p:spTree>
    <p:extLst>
      <p:ext uri="{BB962C8B-B14F-4D97-AF65-F5344CB8AC3E}">
        <p14:creationId xmlns:p14="http://schemas.microsoft.com/office/powerpoint/2010/main" val="5512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E6454B-6BC9-CFBD-01CE-AFBEE095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Alfred Nobel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F3BC1F-01A4-38B4-517D-51D83E87E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Nobel</a:t>
            </a:r>
          </a:p>
          <a:p>
            <a:r>
              <a:rPr lang="fr-CA" dirty="0"/>
              <a:t>Nom au complet: Alfred Nobel</a:t>
            </a:r>
          </a:p>
          <a:p>
            <a:r>
              <a:rPr lang="fr-CA" dirty="0"/>
              <a:t>Nationalité: Suédois </a:t>
            </a:r>
          </a:p>
          <a:p>
            <a:r>
              <a:rPr lang="fr-CA" dirty="0"/>
              <a:t>Période de temps: 1833-1896</a:t>
            </a:r>
          </a:p>
          <a:p>
            <a:r>
              <a:rPr lang="fr-CA" dirty="0"/>
              <a:t>Découverte: TNT dynamite</a:t>
            </a:r>
          </a:p>
          <a:p>
            <a:r>
              <a:rPr lang="fr-CA" dirty="0"/>
              <a:t>Anecdote: Prix Nobel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826" y="0"/>
            <a:ext cx="1714500" cy="21717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326" y="2421156"/>
            <a:ext cx="2143125" cy="13430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1826" y="4424941"/>
            <a:ext cx="3354594" cy="188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215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Nobel</vt:lpstr>
      <vt:lpstr>Alfred Nobel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Nobel</dc:title>
  <dc:creator>alaliberte78 Anne</dc:creator>
  <cp:lastModifiedBy>CSBE</cp:lastModifiedBy>
  <cp:revision>2</cp:revision>
  <dcterms:created xsi:type="dcterms:W3CDTF">2023-02-02T17:14:47Z</dcterms:created>
  <dcterms:modified xsi:type="dcterms:W3CDTF">2023-02-13T20:45:07Z</dcterms:modified>
</cp:coreProperties>
</file>