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3C86CE-93B5-BCC8-D7DA-2109829DCE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5AD26F-9EB7-32B7-0E3F-05ED89DE03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E60332-E588-4CD7-5C84-ECEF1EFA4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0EAF-CD03-4005-8313-6BD55AC0AC6B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60D2AE-2535-28D0-68B1-A9E50DEAA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0A9E62-6356-A1E5-B3A5-6C88FB1B2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DF6C-2280-48F2-937E-436BD04C7A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889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8D64D7-0F68-DD78-BE7F-FAD9C18E5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7D49198-3C95-49EC-3F5F-15112AE936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D491C5-B9CA-4B5C-0DA3-804B60A5F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0EAF-CD03-4005-8313-6BD55AC0AC6B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84D50C-2301-E96A-D138-6C7666ADA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831A84-EEDA-5885-90C8-40B7C64C8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DF6C-2280-48F2-937E-436BD04C7A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933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B053669-FBBB-2129-F411-2132C39F8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6572DF1-8BBA-F500-F678-2D114A2CD0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BC13CD-FB2B-1A62-7F94-A446F4123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0EAF-CD03-4005-8313-6BD55AC0AC6B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8FC59E-3DC6-2DD0-55CF-182EDD5FD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5765FD-A328-897A-2F74-7F6C55243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DF6C-2280-48F2-937E-436BD04C7A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946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E8F00D-C92D-F1A1-02A5-9DDB090CC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6DEA03-80CB-20D8-0B10-4FAA63904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B1868D-B4BB-74D1-149F-D2C9B6B0B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0EAF-CD03-4005-8313-6BD55AC0AC6B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B68FA4-AB86-B99F-320C-B32E8A274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3CB2CA-A944-F66C-8945-E572B1B9F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DF6C-2280-48F2-937E-436BD04C7A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58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9CF570-082C-34CF-356B-5E0A6877C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12265D-61CD-BC81-AA8D-594A1A9E5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CA6D32-77A5-B769-73DB-832526C0A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0EAF-CD03-4005-8313-6BD55AC0AC6B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CF8123-B9A4-D748-4F96-3CBFAC1D9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C5EB23-FBE0-9E9B-E999-DC7E3F4E9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DF6C-2280-48F2-937E-436BD04C7A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5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99C994-9A59-8054-C3B4-E9A4E7D8B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FC9DA1-B1D2-08B3-654F-D3DACF3EF2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3B0506-C817-F63E-AB60-48BEAEB423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40546AF-8869-04E1-A940-651021E38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0EAF-CD03-4005-8313-6BD55AC0AC6B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F09890-D0B4-7141-EF97-3444A1C5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C19988-1EF3-274B-8CF8-2BA2E5581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DF6C-2280-48F2-937E-436BD04C7A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477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542632-7023-1E84-4964-60BD1D31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F2BE2FF-A3F8-7F2F-663A-AA549D9EF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84E4BC9-8510-0841-F33C-6F577C84B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533AF8-DC95-4DA6-9D9A-601B215BE8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79EE733-9679-B2FA-3289-1288364A1C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28B0B0E-36F5-A737-FCC4-24C9890B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0EAF-CD03-4005-8313-6BD55AC0AC6B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6B8F27A-B10D-87DC-ACE5-AFA7280C0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1298A73-24AF-5EDB-968A-7725F15F1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DF6C-2280-48F2-937E-436BD04C7A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536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EB5A07-1003-1AC4-BE14-DF0CF2C1B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76584F6-A6B4-492C-C21D-88269A259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0EAF-CD03-4005-8313-6BD55AC0AC6B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73DB46C-9F4E-41BF-68F4-149047115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A4F5F15-705D-A006-9773-7D1D96675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DF6C-2280-48F2-937E-436BD04C7A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6957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58FD853-6E1A-C20F-8262-0AB41E0F2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0EAF-CD03-4005-8313-6BD55AC0AC6B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920A6E5-89BF-BE7F-BAD4-BDECAB092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7F1515B-C703-11DB-A58F-2EEC37D66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DF6C-2280-48F2-937E-436BD04C7A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725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4B106A-9706-4F0C-9DBF-1B1C3BA29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A6B5BE-B02E-249E-F2D6-2A54067FC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706C98-F095-7815-CA97-F668DFFA5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4E600D0-1B62-15DC-B33C-69D6FF7F4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0EAF-CD03-4005-8313-6BD55AC0AC6B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A4130F-C481-A2D8-1D6E-8DBFA63DC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A8A928-B8C7-AB05-6A1A-364A74CA0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DF6C-2280-48F2-937E-436BD04C7A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1733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9AE43F-D8B1-ADB0-2A32-647A5D4D4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9A93FC1-00B9-318E-B8CE-073ADD8D1A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B26A3E4-D851-C68D-031C-5E98AAC429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925AE5-3C3F-BC49-ECC1-CE00CDC3D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0EAF-CD03-4005-8313-6BD55AC0AC6B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DD04BB-DC9D-4BE5-192E-B722ECA0F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64825D-1C99-E228-87BD-59229E75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DF6C-2280-48F2-937E-436BD04C7A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857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60C97F3-C564-C0C6-F64C-0CB30BC55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C857971-8380-C30B-B369-FEC9E534A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7AC8E6-F906-FB3E-7BA3-385DE31309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30EAF-CD03-4005-8313-6BD55AC0AC6B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0996F4-E9F0-FAC4-8BC8-16DA77104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4A8554-21A4-F0B2-75D0-B3660AE24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ADF6C-2280-48F2-937E-436BD04C7A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945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C099BA-E70D-93EC-FB0E-4E2B07EAE2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Newton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D4EB69-B62D-5D8C-2B15-9B7014FFD5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Anne Laliberté</a:t>
            </a:r>
          </a:p>
        </p:txBody>
      </p:sp>
    </p:spTree>
    <p:extLst>
      <p:ext uri="{BB962C8B-B14F-4D97-AF65-F5344CB8AC3E}">
        <p14:creationId xmlns:p14="http://schemas.microsoft.com/office/powerpoint/2010/main" val="245835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596658-0CC8-C3F6-5303-E90F0B42F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325162-A73E-5BB5-DA6E-B16225245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Nom au complet: Isaac Newton</a:t>
            </a:r>
          </a:p>
          <a:p>
            <a:r>
              <a:rPr lang="fr-CA" dirty="0"/>
              <a:t>Nationalité: Anglais</a:t>
            </a:r>
          </a:p>
          <a:p>
            <a:r>
              <a:rPr lang="fr-CA" dirty="0"/>
              <a:t>Période de temps:1643-1727</a:t>
            </a:r>
          </a:p>
          <a:p>
            <a:r>
              <a:rPr lang="fr-CA" dirty="0"/>
              <a:t>Découverte: gravitation universelle, télescope à lumière</a:t>
            </a:r>
          </a:p>
          <a:p>
            <a:r>
              <a:rPr lang="fr-CA" dirty="0"/>
              <a:t>Œuvre: </a:t>
            </a:r>
            <a:r>
              <a:rPr lang="fr-CA" dirty="0" err="1"/>
              <a:t>Philosophiae</a:t>
            </a:r>
            <a:r>
              <a:rPr lang="fr-CA" dirty="0"/>
              <a:t> </a:t>
            </a:r>
            <a:r>
              <a:rPr lang="fr-CA" dirty="0" err="1"/>
              <a:t>naturalis</a:t>
            </a:r>
            <a:r>
              <a:rPr lang="fr-CA" dirty="0"/>
              <a:t> </a:t>
            </a:r>
            <a:r>
              <a:rPr lang="fr-CA" dirty="0" err="1"/>
              <a:t>principia</a:t>
            </a:r>
            <a:r>
              <a:rPr lang="fr-CA" dirty="0"/>
              <a:t> </a:t>
            </a:r>
            <a:r>
              <a:rPr lang="fr-CA" dirty="0" err="1"/>
              <a:t>matematica</a:t>
            </a:r>
            <a:endParaRPr lang="fr-CA" dirty="0"/>
          </a:p>
        </p:txBody>
      </p:sp>
      <p:pic>
        <p:nvPicPr>
          <p:cNvPr id="1028" name="Picture 4" descr="A Brief Life Story of Isaac Newton: Has Neurological Disorders">
            <a:extLst>
              <a:ext uri="{FF2B5EF4-FFF2-40B4-BE49-F238E27FC236}">
                <a16:creationId xmlns:a16="http://schemas.microsoft.com/office/drawing/2014/main" id="{F8DE6BE5-9236-95AA-CE30-4A57BC46E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044" y="499250"/>
            <a:ext cx="2588941" cy="1456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rapeau du Royaume-Uni de Grande-Bretagne et d'Irlande du Nord – Média  LAROUSSE">
            <a:extLst>
              <a:ext uri="{FF2B5EF4-FFF2-40B4-BE49-F238E27FC236}">
                <a16:creationId xmlns:a16="http://schemas.microsoft.com/office/drawing/2014/main" id="{8CB6750C-B98E-0DC8-6233-8BCE0B09BB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3985" y="1955286"/>
            <a:ext cx="2831480" cy="141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705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32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Newton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</dc:title>
  <dc:creator>alaliberte78 Anne</dc:creator>
  <cp:lastModifiedBy>alaliberte78 Anne</cp:lastModifiedBy>
  <cp:revision>1</cp:revision>
  <dcterms:created xsi:type="dcterms:W3CDTF">2023-05-26T14:26:00Z</dcterms:created>
  <dcterms:modified xsi:type="dcterms:W3CDTF">2023-05-26T14:30:46Z</dcterms:modified>
</cp:coreProperties>
</file>