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49B250-0548-469E-B5F3-42AF91B17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8E376A-B666-44EC-938D-EB6403178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36C2CE-6CC7-46D9-9AC3-A7346597F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9A8A14-4B6F-4BA7-B302-F094C1F06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AEDF92-7201-43E4-8F9A-E1D58B69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644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C880D-17C4-4968-BF33-0D26C7D94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C3FDCB-1E3E-4FFE-9451-ABEA75934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7F1F02-569C-4183-8BFE-7CD3BFC6A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F9E6B1-9448-4228-AAAE-49F4E1038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106A33-E050-4490-A645-0D3DABDD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203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B2FED1-C78C-42F4-998B-E5BAFDBC5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0126139-813D-494A-A536-0FDBB5151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E0FEA8-C8E1-40E9-A9F3-653A92EE1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A4698A-7D14-4553-BB8B-7E7AA75F0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F08BD4-DC52-484E-80A8-298738AF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311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38E42A-C243-418F-B7C3-70F6CC980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C04A74-6169-4290-8F84-107B25FEE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54D1B4-E345-41C1-B615-71C2DF270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F1DF3-3BAE-4F27-823C-95E6895A6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CE541A-5B15-4296-9F12-F4D7EFEE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225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9F807E-289A-4AD4-AA4A-51FCDD941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890C6A-4CDB-4B67-A8EE-4A504A09B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A78E5F-BDC3-40F9-916F-285C24A7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15C1F1-9278-40EA-93D6-ECB31A332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ED62DC-B9AA-44CD-823B-36F4F5DF1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705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E63E80-80C1-469F-90E3-C8B0E895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E72283-0149-4175-BAD1-9DBE984986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A936AE-993B-46B4-843B-16AB31D0C7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94CC75-190B-4649-BAEA-415B5B818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A77702-8B9D-43DA-BD63-F4A90B22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DF4EFE-31E5-491F-BA97-939943664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254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BC2FBE-B4CA-44EF-A32E-4903E672E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3F2966-15E2-492E-8D5A-9134C12C9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ABFF2E-498E-4380-AD7E-07B6687F6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1BA6F13-5116-4DA9-97BD-C080F39A8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72BA142-F146-4C0C-AC2B-02049257C8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A6D3C07-E7CF-438E-9AF4-65438956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5A3C429-31F3-466F-8EBD-43D70A165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1F6D296-E9CE-4FE0-9480-9A41627C7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477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3F452E-31FE-4286-AC67-4770D4D4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9F067B3-687C-4B4B-841F-3816BA7ED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8B4A88-7FE1-4F77-96E7-BA85CF88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CA0B01A-AF8A-4CBC-9613-8DE6398F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0164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1B77D3-3014-4CFB-859C-1E16048BF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26B7CEF-678E-41C4-9434-342FE8D7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B54A08-7CDE-4A09-9969-CDAA992A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300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5A21D4-EBB5-4D94-8A3C-507427AB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4C2AFF-2B18-48BF-8748-09B9D8374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08E9D7-AD07-4376-939E-406A4FCF3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A7CD3D-242C-4755-8857-4BDA1AD74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20ABB9-E609-4A35-859D-907C8053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FE8DB7-AFDB-4BC6-B9FC-F1FF1FAE6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877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F75920-072E-4E99-B766-DD934C11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9A841C1-1F93-4F29-87A0-B734B269D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47F15E-A43E-4149-9F17-26C9CCCC7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0E9B8B-3C06-4D97-8698-335DB60D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6F496D-6DDF-4A83-8C68-7326A5DB2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2C6625-F6B3-4DDE-BEBF-40B5B37D6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54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CD1F8B4-8FE3-47F9-9790-BA22BE00B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07C9B3-BB65-4A40-86BD-7490DF58D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6E3402-37C5-406E-9F17-4035173BA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52893-0005-4E25-BBCC-224A3D1F4094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7A3B39-DC47-4B7C-88EF-87C75F01C0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87A173-6BDD-4C4F-B5AB-D091E5678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89207-1BE7-4DBD-89C2-12B66AAA0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393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8A8E6C-A2A6-4594-85D7-FB1FABCC89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Lavoisier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2F4B0A-0D72-4B4D-AA4B-DAFDAFB147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Anne Laliberté</a:t>
            </a:r>
          </a:p>
        </p:txBody>
      </p:sp>
    </p:spTree>
    <p:extLst>
      <p:ext uri="{BB962C8B-B14F-4D97-AF65-F5344CB8AC3E}">
        <p14:creationId xmlns:p14="http://schemas.microsoft.com/office/powerpoint/2010/main" val="281371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FCE34C-E31C-4E74-AE34-DA95C9C6C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02D233-8273-4ED2-A658-3C985AD99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Nom : Antoine Lavoisier</a:t>
            </a:r>
          </a:p>
          <a:p>
            <a:r>
              <a:rPr lang="fr-CA" dirty="0"/>
              <a:t>Nationalité: Français</a:t>
            </a:r>
          </a:p>
          <a:p>
            <a:r>
              <a:rPr lang="fr-CA" dirty="0"/>
              <a:t>Drapeau:</a:t>
            </a:r>
          </a:p>
          <a:p>
            <a:r>
              <a:rPr lang="fr-CA" dirty="0"/>
              <a:t>Période de temps: 1743 à 1794</a:t>
            </a:r>
          </a:p>
          <a:p>
            <a:r>
              <a:rPr lang="fr-CA" dirty="0"/>
              <a:t>Découverte:  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688AE75-DE5D-4FBB-B8E6-9131BE455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036" y="2034958"/>
            <a:ext cx="2396266" cy="13479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958663E-BC87-4974-BFA6-6D5706478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72492"/>
            <a:ext cx="2818504" cy="211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2156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Lavoisier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Lavoisier</dc:title>
  <dc:creator>CSBE</dc:creator>
  <cp:lastModifiedBy>CSBE</cp:lastModifiedBy>
  <cp:revision>1</cp:revision>
  <dcterms:created xsi:type="dcterms:W3CDTF">2022-11-11T17:13:53Z</dcterms:created>
  <dcterms:modified xsi:type="dcterms:W3CDTF">2022-11-11T17:14:15Z</dcterms:modified>
</cp:coreProperties>
</file>