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B0EC3C-0F7A-1E17-03E6-7EF96D1B8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4B0247-C015-CF13-DAA8-5BC2340E5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BD5B2-CBF1-AC6C-F3D0-2C780FD5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DA9825-8762-00A9-90AA-95E3D7C5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A28287-68DA-2021-758C-B6B3D4B9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517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6585B-9B45-265C-8DB8-165DB504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2ECACB-1B46-E18C-7BC7-1DF03D6EF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00CD06-CF90-EB56-87BC-03D58820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CB7552-0F86-0912-335F-B786FDC0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EA7D13-F92E-2597-41F1-3E33CD80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314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98832FB-AEA1-2ED2-7BD5-B5D2ADDF3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4998E9-F73D-839C-6B84-A5C02D069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DBA087-8ADC-D910-C66F-A722D6276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D4E693-3F0F-7A20-2B02-AFE50AC37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A18778-975A-D410-A927-E3F14CAA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58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DE65A-BDA8-BAB0-C8DC-46073A848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2F97FB-3126-2AEA-AA84-36B51E83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C42D91-7047-58AD-06D4-13A2AE9C0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0C9CBC-A9DA-B6E0-4E27-79135639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B5C716-1043-05FD-69A6-BBD53EC7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284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38517E-DF8F-5FC2-C29F-49AF7E6B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DB15D9-A1C8-4D9F-18AC-3FF2C8B6F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6C1A3B-C193-31BD-FDDF-86EAFBCEF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3B5096-2B1B-BB42-6F05-690045A9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4CC872-B1E6-C157-C824-11DE24A81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340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DEAD70-61F9-17DD-C09A-FD0A15FE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C5040A-4B50-85D6-6FFF-80A4B75BB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8791AB-1C4E-F91E-1822-3D1B5D30D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13D905-167B-ECE0-7265-29967F6C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DADCDD-2276-D51E-4727-5635376A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1C6A39-40ED-3158-6E28-B3F98DD3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861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4C985C-83B2-9F47-7217-11C1C1A2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6D9792-DBB2-C515-7FE6-9FFAEDD9B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E1DEE0-8B2A-4F92-ADD8-84F18E0B5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D420E4-C8D5-123F-6D41-46DEE2008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8B217C-9793-1329-1B7B-19E2003C8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C9AF9B-4F8C-6EB4-7691-B699219F3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DCB7861-7026-ED2F-7665-8339DC8F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C9851B-7347-5F0F-7A19-6C4D92B1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158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B2ED00-BB4D-C51B-3A22-31C1F94CA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1655E4-1EF3-02B6-0DE9-4089A44C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6551E9-1AA6-B1E0-C6CF-A5F07B5F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7B7A53-AE3C-3E98-9E49-66DE2476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33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C1DCA7C-F9C3-BF74-07F2-3B519D47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73C208-CE28-F796-BF26-7BA8E7C4B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5D9899-AAB9-82FD-E60D-891944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681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3DB8E9-CBE5-20F5-C67A-D5CE6B4F4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56ABA6-C735-7D5F-CCFB-F6E1AD75A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299BCE-35BB-B454-2238-58B346C99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06409E-D6C0-DB45-4F2E-081F8FFF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891651-C1F7-1485-9BD5-5EEEE325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80394F-AA81-CE19-D153-DF5C7D18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665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9C555A-39AC-FDC7-58A9-AB2407BB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06B176-4B2E-1C1D-2A95-C4C77AAAB5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AA1EAC-A8DF-1226-4F60-85F69A1E3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AC1B2A-ABF9-9BB2-7A85-19DF8347E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0188DA-78FA-210F-0366-F2EAD4A7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2DD913-AC61-EBE5-B0EF-6898BFE1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523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C27A510-DA7B-F296-1929-DB9D8F584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C11466-8710-D1A3-60AD-7E66AD669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09076B-B456-41C7-989F-C6A33DA00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EFE2F-2C2D-4F10-BDD9-7E048AB9EF60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F83C3D-45DE-B95B-5351-D5BE37061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F9C826-B5DB-1EAF-67F1-5A813208A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C7484-89BB-4F16-82D9-301AB6E28B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334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668BF-0DBA-C587-DC46-4728C598F8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Halley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8452D2-21C9-23FB-E444-FA60A9E526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Anne </a:t>
            </a:r>
            <a:r>
              <a:rPr lang="fr-CA" dirty="0" err="1"/>
              <a:t>Laliberte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364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ACF198-8A05-8FF6-386D-8835ACAB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D160E-43D2-4DA6-E6A8-3180AE6B4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 au complet: Edmond Halley</a:t>
            </a:r>
          </a:p>
          <a:p>
            <a:r>
              <a:rPr lang="fr-CA" dirty="0"/>
              <a:t>Période de temps:1656-1742</a:t>
            </a:r>
          </a:p>
          <a:p>
            <a:r>
              <a:rPr lang="fr-CA" dirty="0"/>
              <a:t>Nationalité: Anglais</a:t>
            </a:r>
          </a:p>
          <a:p>
            <a:r>
              <a:rPr lang="fr-CA" dirty="0"/>
              <a:t>Découverte: Comète au 76 ans</a:t>
            </a:r>
          </a:p>
          <a:p>
            <a:r>
              <a:rPr lang="fr-CA" dirty="0"/>
              <a:t>Anecdote: Il est mort avant </a:t>
            </a:r>
          </a:p>
        </p:txBody>
      </p:sp>
      <p:pic>
        <p:nvPicPr>
          <p:cNvPr id="1028" name="Picture 4" descr="Drapeau du Royaume-Uni de Grande-Bretagne et d'Irlande du Nord – Média  LAROUSSE">
            <a:extLst>
              <a:ext uri="{FF2B5EF4-FFF2-40B4-BE49-F238E27FC236}">
                <a16:creationId xmlns:a16="http://schemas.microsoft.com/office/drawing/2014/main" id="{8C3BCE1C-8557-8380-BA49-F6F163DA6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420" y="365125"/>
            <a:ext cx="4169626" cy="208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dmond Halley | Insurance Hall of Fame">
            <a:extLst>
              <a:ext uri="{FF2B5EF4-FFF2-40B4-BE49-F238E27FC236}">
                <a16:creationId xmlns:a16="http://schemas.microsoft.com/office/drawing/2014/main" id="{B873F26E-0D54-9345-1DF4-0805BF43A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420" y="2837174"/>
            <a:ext cx="2582541" cy="314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7507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Halley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Halley</dc:title>
  <dc:creator>alaliberte78 Anne</dc:creator>
  <cp:lastModifiedBy>alaliberte78 Anne</cp:lastModifiedBy>
  <cp:revision>1</cp:revision>
  <dcterms:created xsi:type="dcterms:W3CDTF">2023-05-26T14:49:13Z</dcterms:created>
  <dcterms:modified xsi:type="dcterms:W3CDTF">2023-05-26T14:50:15Z</dcterms:modified>
</cp:coreProperties>
</file>