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04A10-EC88-4D1B-DFF2-CFC832B92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8EA6B2-FA6F-BDF6-0E99-70E5C6E82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86F6F2-89F6-7B6E-9B41-4299F17F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4E32B9-E323-33A8-3F7F-5E389C54C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27289F-BED1-5625-9AC3-14D6B820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308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5CE86D-30A3-2ED5-ABDE-268CE2301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B25326-4E05-204C-B52F-CB122B027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C1B7A9-3999-B7BF-F520-EE60C7670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607F5A-E73E-6CBB-D2C7-721B61DA9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1243E7-54C1-8C14-9B5D-8FDF34CC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90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18CCA50-77FA-BCB9-99F0-E90A9BF92C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6C8D37-EA84-2938-480F-32DDA4EBD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C67CD8-09DE-5164-1B37-F9F1F4A37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E11D0C-2CF8-1978-97CD-68783974D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DD6E8-69DD-A1AC-354B-3901E7F08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541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CC45B-D4D6-239E-DD2B-6C040D015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B15143-6754-14FA-B536-4655B40C9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13951B-2D4A-110B-7FB9-2C8AED91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9BE953-DC6B-5421-A1BB-6FB35AE6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3DB9B4-3AEA-C658-66AB-9E21B1259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40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C94016-8F15-EBEB-D2AD-E1DC25EB5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151767-3FAB-A506-A92C-1DCE4128F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E49D20-420C-0034-075D-A5B310CD8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5BAAE2-821B-72F0-4A8A-40848F2F8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8870FD-F900-A54A-69FF-5B9ABA40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071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59FA17-B1DD-134E-81ED-7001A1283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98726C-A0D3-89C2-4A6C-430E6A3260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E6031E-D6B5-6A80-C274-6D23084EE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34BEE9-D456-AFBE-0BEC-FE6C1BC2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BABCED-D33D-D12A-4F57-68EB92CF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E848D5-D926-AB34-EC3F-637303CA0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808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D1C49-D113-FEAB-E4AA-739ED3125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23067E-FDA8-3FD5-FCBB-CCC4B53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D6F2D3-1724-89DE-9ECD-3CC54A883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94C361-742D-1361-EA06-C5D653141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D3A7DF-44E7-9920-7D04-A99768422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06A137C-C56C-C264-61BA-96F9A84CC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D63241D-761F-5A7D-27AF-C32586FE6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E8407A3-04CA-D751-182D-C1297AE2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616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36A1E-12A7-265D-EABC-23DF35BDD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D4B9E23-2E62-7905-0139-B9E490B0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7B7495-9747-7109-B9D6-8AB0B6CFC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DFE481-0DFE-8C83-7290-7D33A1E7D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628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5315231-D5D0-DFF9-5851-8A4B3F1D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F8F9932-BF0B-9C4F-5243-B8D031BE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8501EE-1D63-277A-F033-DC21EB95E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348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E7BA2-2C03-AF05-B58A-9EA470196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DB491E-4857-79C3-7EF6-E066CAA59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267ABC-B66C-4934-34FA-3940AADF2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61D7EC-57D8-DAD3-1E0C-3923B7462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5CDB79-D3B0-8A1F-C710-F033B3D03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9D44DE-BBD6-56AB-F8FF-86E5FDDD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557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03106C-CAA2-CABB-CF27-7E6846950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76E884-570B-DD55-A412-8EA505770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F7DDA5-F8E7-056F-6C4E-A66366A05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6BACB7-AB2F-A812-CE99-DD4C949C0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CEDC59-24B4-395E-64F5-AABB1D3AD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60BBD6-C4D5-029A-C967-F4B20AAC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744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3DC1D81-B99E-7E03-8774-2D58971F5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7A0409-8CBC-171E-2E3C-F27DD3746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4C578-ED36-4D57-9712-EAF9E4FDD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D10CF-197B-4DF2-B4A4-B9D6AF7A017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054C9A-816B-E999-BF1C-956CD204B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ADCE96-265F-44D1-F53D-10CA574A85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BB4A9-C301-46A4-A66D-555DB95CDA4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12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FED5FC-CDA3-06B6-636F-A38CFE07E7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Celsius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BFDA79-BCEE-E3FA-4262-C11B8C4D5B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043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95FE3-25DE-3B5C-22E3-A1C7A5873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Andres Celsius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D90AE4-5F7C-5B00-185C-F2DB5F3AC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Nom: Celsius</a:t>
            </a:r>
          </a:p>
          <a:p>
            <a:r>
              <a:rPr lang="fr-CA" dirty="0"/>
              <a:t>Nom au complet: Andres Celsius</a:t>
            </a:r>
          </a:p>
          <a:p>
            <a:r>
              <a:rPr lang="fr-CA" dirty="0"/>
              <a:t>Nationalité : Suédois</a:t>
            </a:r>
          </a:p>
          <a:p>
            <a:r>
              <a:rPr lang="fr-CA" dirty="0"/>
              <a:t>Période de temps: 1707-1744</a:t>
            </a:r>
          </a:p>
          <a:p>
            <a:r>
              <a:rPr lang="fr-CA" dirty="0"/>
              <a:t>Découverte: Échelle de température en </a:t>
            </a:r>
            <a:r>
              <a:rPr lang="fr-CA" dirty="0" err="1"/>
              <a:t>celsius</a:t>
            </a:r>
            <a:endParaRPr lang="fr-CA" dirty="0"/>
          </a:p>
          <a:p>
            <a:r>
              <a:rPr lang="fr-CA" dirty="0"/>
              <a:t>Anecdote: 0° l’eau qui bouille</a:t>
            </a:r>
          </a:p>
          <a:p>
            <a:r>
              <a:rPr lang="fr-CA" dirty="0"/>
              <a:t>                     10° l’eau qui gèle</a:t>
            </a:r>
          </a:p>
        </p:txBody>
      </p:sp>
      <p:pic>
        <p:nvPicPr>
          <p:cNvPr id="1026" name="Picture 2" descr="Anders Celsius | Anders Celsius For Kids | DK Find Out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165" y="660441"/>
            <a:ext cx="1368056" cy="136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755" y="2611847"/>
            <a:ext cx="1712694" cy="107328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4268485"/>
            <a:ext cx="1075078" cy="206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42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Celsius</vt:lpstr>
      <vt:lpstr>Andres Celsius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Celsius</dc:title>
  <dc:creator>alaliberte78 Anne</dc:creator>
  <cp:lastModifiedBy>CSBE</cp:lastModifiedBy>
  <cp:revision>2</cp:revision>
  <dcterms:created xsi:type="dcterms:W3CDTF">2023-02-02T17:06:40Z</dcterms:created>
  <dcterms:modified xsi:type="dcterms:W3CDTF">2023-02-13T20:41:31Z</dcterms:modified>
</cp:coreProperties>
</file>