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905D6-2496-4379-B993-3FBABD5F7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E0DABC-2FC1-4035-8305-B101DAD33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C4264-B3AC-4532-86E9-569CE980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D456AD-5AC6-42B1-951C-911DD829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D052EA-4EB6-42D8-B992-55B5A3B6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6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08AC2-604F-45B9-A50B-B5C13FE5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57D2AC-AFC3-427F-A9B1-4C375BAC6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DFFF8-8E5D-4857-85A5-842F6B26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6D8B37-A2D6-468F-BA39-0FE71FE4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B7ADFD-68F6-4A09-8431-FFC23BAA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888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866D03-7346-4CBE-A2B4-9BA0E80B0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9D840D-B90A-4343-9DE3-9C20BE786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EB6CDE-5E34-43A8-AC03-2C5181AC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0804A-2A25-4F15-AF85-B4E0E4CD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17F34-0D4F-4655-B2A4-8016A1DF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309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27B76-4BF4-4C33-8930-370A9D0A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D47482-F325-4576-BCDB-7778A221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E8966E-7A52-43C7-B324-AF1ED67F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8E0023-1531-4998-812A-2F98C03B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62112-1113-43AC-B7FD-D51B99A9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591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361DC-5F98-44B5-ADC4-2600A1F2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946753-E84B-414A-86CD-D118C3607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42649E-DEDB-4819-89EF-1E50F8D3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BD5E8A-24DF-457E-8FE5-20278441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70A263-851C-4118-854A-71ADE4DA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83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AE208-562C-4BE6-A9D9-3F635D10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8A716C-82F2-4073-8389-7BF75886A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EA18AD-AC37-4358-811C-0E17001DB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E2D469-3840-456C-B92D-CC07C3A5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9064CB-5D93-4C79-98DC-430B1C7F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8542B8-2F92-48D3-80EE-86534E6F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712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4F2D-B775-4D21-AB37-EA81A1E7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625AB1-9E17-4947-A40E-2D16D7455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C8FE6D-C684-44DC-9D60-9DABC4A88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A6ACA9-5601-49B3-9B89-75B89EBBC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085A0B-CB81-4299-B0B7-3A112DA69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157CEC-1CBB-4D6D-8D94-8310E784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7329A0-E9D7-4155-BBC5-31A5E2B9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5C2B43-B4B0-43CF-9CA7-88679F46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852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56C79-66A3-4252-A56D-CE6FC814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4CA312-DC56-4226-A353-2D541D59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99610B-6FDA-4D3D-A5D8-945DBCEA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658E14-489A-4E0A-BAC2-2B9CB5BD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72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F621F8-6813-49A7-B7D1-5DC00368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90031D-2997-4B53-A045-C95C240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898629-868E-4628-B6D8-89F1C9A4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20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EC6F0-5CE1-4E40-B00B-9ACFEBAF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9E0144-F5CC-4527-B9E6-3EB265939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94DD2C-9E16-41E4-B9C0-AA96250A9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15FD78-18F3-462E-95E2-58605264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F40C9F-514B-4840-B369-976B1FD2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0180B-9FD5-40A3-8E64-CD5DDB2A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78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DB828-346F-43C7-AB28-A186765C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325967-06C5-4FEC-A3E6-7E1A37474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344541-C8FD-4719-89A0-DFCF3DE36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9F9D56-76E7-4069-9635-5A1C1E82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3AB61E-97C2-4A09-9B2E-43A2815F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5F677A-206B-486C-B96D-A4C7E726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9E45AA-FAC8-4DEB-944E-C935A539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4BDD03-1760-4FDF-A7F2-457BEA1BB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F397BB-E4E1-491E-B8FE-AF237825C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35E4-0C6B-47A5-AA7B-2BDCCACA006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21239B-0A51-47A2-BBD2-BAC5A7284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F14E64-25B7-40BC-9839-DA8E78F27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1DE7-7807-40E9-97F2-BD1C66A80E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84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EE2E4-8B6E-40D4-A83F-FCE92F12A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BC57C7-E593-4C6D-8F2B-F35617BFF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Anne Laliberté </a:t>
            </a:r>
          </a:p>
        </p:txBody>
      </p:sp>
      <p:pic>
        <p:nvPicPr>
          <p:cNvPr id="2050" name="Picture 2" descr="Greenpeace Rainbow Warrior – Barcelona, Spain | From the cre… | Flickr">
            <a:extLst>
              <a:ext uri="{FF2B5EF4-FFF2-40B4-BE49-F238E27FC236}">
                <a16:creationId xmlns:a16="http://schemas.microsoft.com/office/drawing/2014/main" id="{5D684741-7621-4DF1-ADAB-31F24D94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367" y="4008677"/>
            <a:ext cx="4255266" cy="28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1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1A23D-A2CE-4C23-892A-8E30D1D6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FE959C8-0003-4F5F-88EE-4968A8489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CA" dirty="0"/>
              <a:t>Ou: Nouvelle </a:t>
            </a:r>
            <a:r>
              <a:rPr lang="fr-CA" dirty="0" err="1"/>
              <a:t>zélande</a:t>
            </a:r>
            <a:endParaRPr lang="fr-CA" dirty="0"/>
          </a:p>
          <a:p>
            <a:r>
              <a:rPr lang="fr-CA" dirty="0"/>
              <a:t>Quand: 7 juillet 1985</a:t>
            </a:r>
          </a:p>
          <a:p>
            <a:r>
              <a:rPr lang="fr-CA" dirty="0"/>
              <a:t>Quoi: explosion du bateau</a:t>
            </a:r>
          </a:p>
          <a:p>
            <a:r>
              <a:rPr lang="fr-CA" dirty="0"/>
              <a:t>Conséquence: mort du photographe</a:t>
            </a:r>
          </a:p>
          <a:p>
            <a:r>
              <a:rPr lang="fr-CA" dirty="0"/>
              <a:t>Pourquoi il est mort: Chercher son appareil </a:t>
            </a:r>
          </a:p>
          <a:p>
            <a:r>
              <a:rPr lang="fr-CA" dirty="0"/>
              <a:t>PM 1: François </a:t>
            </a:r>
            <a:r>
              <a:rPr lang="fr-CA" dirty="0" err="1"/>
              <a:t>Mittérand</a:t>
            </a:r>
            <a:endParaRPr lang="fr-CA" dirty="0"/>
          </a:p>
          <a:p>
            <a:r>
              <a:rPr lang="fr-CA" dirty="0"/>
              <a:t>Enquête: Démission ministre de </a:t>
            </a:r>
            <a:r>
              <a:rPr lang="fr-CA"/>
              <a:t>la défense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4176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2022-11-11T16:35:13Z</dcterms:created>
  <dcterms:modified xsi:type="dcterms:W3CDTF">2022-11-11T16:37:51Z</dcterms:modified>
</cp:coreProperties>
</file>