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6E905D6-2496-4379-B993-3FBABD5F76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BE0DABC-2FC1-4035-8305-B101DAD337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C6C4264-B3AC-4532-86E9-569CE9804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D35E4-0C6B-47A5-AA7B-2BDCCACA006E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3D456AD-5AC6-42B1-951C-911DD8296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8D052EA-4EB6-42D8-B992-55B5A3B60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61DE7-7807-40E9-97F2-BD1C66A80E0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34682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D08AC2-604F-45B9-A50B-B5C13FE52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D57D2AC-AFC3-427F-A9B1-4C375BAC67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ADDFFF8-8E5D-4857-85A5-842F6B26E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D35E4-0C6B-47A5-AA7B-2BDCCACA006E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46D8B37-A2D6-468F-BA39-0FE71FE44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3B7ADFD-68F6-4A09-8431-FFC23BAA0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61DE7-7807-40E9-97F2-BD1C66A80E0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78880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C866D03-7346-4CBE-A2B4-9BA0E80B00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69D840D-B90A-4343-9DE3-9C20BE7868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BEB6CDE-5E34-43A8-AC03-2C5181ACF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D35E4-0C6B-47A5-AA7B-2BDCCACA006E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9A0804A-2A25-4F15-AF85-B4E0E4CDB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EF17F34-0D4F-4655-B2A4-8016A1DF1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61DE7-7807-40E9-97F2-BD1C66A80E0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63093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D27B76-4BF4-4C33-8930-370A9D0A4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5D47482-F325-4576-BCDB-7778A2218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6E8966E-7A52-43C7-B324-AF1ED67FD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D35E4-0C6B-47A5-AA7B-2BDCCACA006E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88E0023-1531-4998-812A-2F98C03B7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EF62112-1113-43AC-B7FD-D51B99A99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61DE7-7807-40E9-97F2-BD1C66A80E0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25919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94361DC-5F98-44B5-ADC4-2600A1F2DE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F946753-E84B-414A-86CD-D118C3607F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542649E-DEDB-4819-89EF-1E50F8D31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D35E4-0C6B-47A5-AA7B-2BDCCACA006E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ABD5E8A-24DF-457E-8FE5-202784416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570A263-851C-4118-854A-71ADE4DA3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61DE7-7807-40E9-97F2-BD1C66A80E0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42834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3AE208-562C-4BE6-A9D9-3F635D10C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28A716C-82F2-4073-8389-7BF75886AD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7EA18AD-AC37-4358-811C-0E17001DBE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AE2D469-3840-456C-B92D-CC07C3A5B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D35E4-0C6B-47A5-AA7B-2BDCCACA006E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69064CB-5D93-4C79-98DC-430B1C7F5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18542B8-2F92-48D3-80EE-86534E6F7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61DE7-7807-40E9-97F2-BD1C66A80E0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57123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9B4F2D-B775-4D21-AB37-EA81A1E78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E625AB1-9E17-4947-A40E-2D16D74554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DC8FE6D-C684-44DC-9D60-9DABC4A88D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8A6ACA9-5601-49B3-9B89-75B89EBBC4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0085A0B-CB81-4299-B0B7-3A112DA690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4157CEC-1CBB-4D6D-8D94-8310E7845D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D35E4-0C6B-47A5-AA7B-2BDCCACA006E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87329A0-E9D7-4155-BBC5-31A5E2B9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C5C2B43-B4B0-43CF-9CA7-88679F46B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61DE7-7807-40E9-97F2-BD1C66A80E0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98527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B56C79-66A3-4252-A56D-CE6FC814A1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24CA312-DC56-4226-A353-2D541D592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D35E4-0C6B-47A5-AA7B-2BDCCACA006E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099610B-6FDA-4D3D-A5D8-945DBCEA0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0658E14-489A-4E0A-BAC2-2B9CB5BD8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61DE7-7807-40E9-97F2-BD1C66A80E0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17236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2F621F8-6813-49A7-B7D1-5DC00368F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D35E4-0C6B-47A5-AA7B-2BDCCACA006E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A90031D-2997-4B53-A045-C95C2409C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7898629-868E-4628-B6D8-89F1C9A4B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61DE7-7807-40E9-97F2-BD1C66A80E0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32038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AEC6F0-5CE1-4E40-B00B-9ACFEBAFA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29E0144-F5CC-4527-B9E6-3EB265939E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E94DD2C-9E16-41E4-B9C0-AA96250A97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B15FD78-18F3-462E-95E2-586052647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D35E4-0C6B-47A5-AA7B-2BDCCACA006E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DF40C9F-514B-4840-B369-976B1FD2D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200180B-9FD5-40A3-8E64-CD5DDB2A0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61DE7-7807-40E9-97F2-BD1C66A80E0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77896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ADB828-346F-43C7-AB28-A186765C04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4325967-06C5-4FEC-A3E6-7E1A374741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E344541-C8FD-4719-89A0-DFCF3DE367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49F9D56-76E7-4069-9635-5A1C1E823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D35E4-0C6B-47A5-AA7B-2BDCCACA006E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63AB61E-97C2-4A09-9B2E-43A2815F2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35F677A-206B-486C-B96D-A4C7E7260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61DE7-7807-40E9-97F2-BD1C66A80E0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555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69E45AA-FAC8-4DEB-944E-C935A5391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24BDD03-1760-4FDF-A7F2-457BEA1BB3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DF397BB-E4E1-491E-B8FE-AF237825CA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2D35E4-0C6B-47A5-AA7B-2BDCCACA006E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F21239B-0A51-47A2-BBD2-BAC5A7284C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6F14E64-25B7-40BC-9839-DA8E78F278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C61DE7-7807-40E9-97F2-BD1C66A80E0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98439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8EEE2E4-8B6E-40D4-A83F-FCE92F12A70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Plasticage du </a:t>
            </a:r>
            <a:r>
              <a:rPr lang="fr-CA" dirty="0" err="1"/>
              <a:t>rainbow</a:t>
            </a:r>
            <a:r>
              <a:rPr lang="fr-CA" dirty="0"/>
              <a:t> warrior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EBC57C7-E593-4C6D-8F2B-F35617BFFAD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Par Anne Laliberté </a:t>
            </a:r>
          </a:p>
        </p:txBody>
      </p:sp>
      <p:pic>
        <p:nvPicPr>
          <p:cNvPr id="2050" name="Picture 2" descr="Greenpeace Rainbow Warrior – Barcelona, Spain | From the cre… | Flickr">
            <a:extLst>
              <a:ext uri="{FF2B5EF4-FFF2-40B4-BE49-F238E27FC236}">
                <a16:creationId xmlns:a16="http://schemas.microsoft.com/office/drawing/2014/main" id="{5D684741-7621-4DF1-ADAB-31F24D9447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8367" y="4008677"/>
            <a:ext cx="4255266" cy="2849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7711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181A23D-A2CE-4C23-892A-8E30D1D62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EFE959C8-0003-4F5F-88EE-4968A84897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fr-CA" dirty="0"/>
              <a:t>Ou: Nouvelle </a:t>
            </a:r>
            <a:r>
              <a:rPr lang="fr-CA" dirty="0" err="1"/>
              <a:t>zélande</a:t>
            </a:r>
            <a:endParaRPr lang="fr-CA" dirty="0"/>
          </a:p>
          <a:p>
            <a:r>
              <a:rPr lang="fr-CA" dirty="0"/>
              <a:t>Quand: 7 juillet 1985</a:t>
            </a:r>
          </a:p>
          <a:p>
            <a:r>
              <a:rPr lang="fr-CA" dirty="0"/>
              <a:t>Quoi: explosion du bateau</a:t>
            </a:r>
          </a:p>
          <a:p>
            <a:r>
              <a:rPr lang="fr-CA" dirty="0"/>
              <a:t>Conséquence: mort du photographe</a:t>
            </a:r>
          </a:p>
          <a:p>
            <a:r>
              <a:rPr lang="fr-CA" dirty="0"/>
              <a:t>Pourquoi il est mort: Chercher son appareil </a:t>
            </a:r>
          </a:p>
          <a:p>
            <a:r>
              <a:rPr lang="fr-CA" dirty="0"/>
              <a:t>PM 1: François </a:t>
            </a:r>
            <a:r>
              <a:rPr lang="fr-CA" dirty="0" err="1"/>
              <a:t>Mittérand</a:t>
            </a:r>
            <a:endParaRPr lang="fr-CA" dirty="0"/>
          </a:p>
          <a:p>
            <a:r>
              <a:rPr lang="fr-CA" dirty="0"/>
              <a:t>Enquête: Démission ministre de </a:t>
            </a:r>
            <a:r>
              <a:rPr lang="fr-CA"/>
              <a:t>la défense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40417657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46</Words>
  <Application>Microsoft Office PowerPoint</Application>
  <PresentationFormat>Grand écran</PresentationFormat>
  <Paragraphs>9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Plasticage du rainbow warrior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Plasticage du rainbow warrior</dc:title>
  <dc:creator>CSBE</dc:creator>
  <cp:lastModifiedBy>CSBE</cp:lastModifiedBy>
  <cp:revision>2</cp:revision>
  <dcterms:created xsi:type="dcterms:W3CDTF">2022-11-11T16:35:13Z</dcterms:created>
  <dcterms:modified xsi:type="dcterms:W3CDTF">2022-11-11T16:37:51Z</dcterms:modified>
</cp:coreProperties>
</file>