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EB2FF1-AC3F-4D4B-8F42-25F7525A9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48069C-00D8-425C-B044-3AAEDB256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8695C8-B1C3-4A08-BD67-7B89CF22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0BD27-0CFA-4957-A89A-4E921143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4F0-A707-46C6-80A9-1634C642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945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E9D74-4894-4BBA-8F15-FA8E000B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DF2855-746C-4220-B75E-B0408AE2E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7F0B9-5CA9-4E4D-8B49-38F4A45D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836014-329F-4C9C-BD85-4BDCB155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30AEF6-5DD9-42E2-A1C2-ECEC4FA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783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29E891-5BCD-4376-8D2C-3CAF127AB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BBF16C-93AB-46F0-B10E-C34C779DB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9BD680-8B6B-428D-B0ED-8B04B62F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831D7-45D6-4F75-92D3-3CD2A93E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B391FF-16B8-4BB9-9D7B-C37A9BF7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07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AAF14-A8CF-4096-BEAF-35E5DED4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CFF81-767A-4B25-9000-3D5D5EEB2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EFDDFC-AE5A-4B9D-94BC-C3B50BBF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E2931-E9EC-4292-8D9A-1AA4597B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02059E-D2B7-45A2-B14D-BD5C8A69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985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69738-D8C9-4903-B687-7B142E1A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F919B9-0116-4D23-A3E3-32EF0155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10716-87BE-477F-87B3-B229E5DB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F83363-BB1B-465C-93CC-AE2D31A4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F16FE2-7D46-47D7-B4B7-6789F642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58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EB37E-7E7E-4EB7-8B00-47796BD1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9DFD2-655B-4B94-88D8-433B62D17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866197-3696-4C0D-9945-9AC447BE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D8C6B3-AB45-4B5E-8CCB-A1EC86BE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8D4ED-512E-45F7-8071-91EA8F0C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11702F-93E9-4C4B-B383-50CA06F1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40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31B67-1B4D-4318-8CC4-F368E1BE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F9D3A-B903-4357-93B2-2E91E2FF9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DE7B3C-5392-481A-965F-6EE1D8C9C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2B270B-A8FB-4ABC-B1AB-C3A17F2A5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F275BF-B416-4777-8232-F04826F0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31282C-DFA6-4408-8611-29225AB3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5BE682-9F13-4AFE-A389-7A716DCF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D3327D-B477-419C-98CC-A4958CA6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936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24D6F-8B2F-4C28-926F-F9259E78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E03E4F-899E-4ECB-87A0-3720BD8A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AC3128-FE82-43F7-80D7-1D8234C1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237B06-ED22-4AE9-9D9D-59153094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125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BCBF46-C3A2-410B-9055-D5947FC6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256694-143C-4828-A2ED-2DD3FB34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B5D07A-8B7B-4D13-B8A2-39057BC3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30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0EE9E-2F15-4D31-A9A4-C0367A00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06EC5-B9D7-4E8A-AD79-14B5FA4C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41DD5B-4B88-4EAA-A758-6802F26E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24AC4A-6A90-4DB4-8956-B292C837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05C549-97B7-4566-9CD9-7CA4F246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E135EE-799E-46F8-BCB8-C796E7AD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38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AAB6E-BEB6-4AAB-85D2-8211D5E2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6C5270-4951-454B-A7BA-FB36045D9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117546-DA81-4409-B9A6-51A1E064D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DE7251-6FFF-473C-A381-4BEB91088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A9F78F-D518-4C5F-BBF7-09DDFF8C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4FA471-7865-4626-B998-7D466955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6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1A3388-402C-4329-8738-3AF338F9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70C14F-3D20-47A9-8751-968EE3D2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8163E9-2A36-4B92-8AF8-83303BB66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94DF-B232-4E54-8C80-29F07FA8C8CB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1FB141-B0E8-46FC-8B77-AC6614456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E6A95-F7AA-43EF-A758-7FA5AFEA8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C9B8-0918-410E-B0BF-8AAD4D875E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68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5D11F-4CFD-4461-8213-7A9E48CFDB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E47740-7445-45E7-9B9F-10ADD7087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Anne Laliberté</a:t>
            </a:r>
          </a:p>
        </p:txBody>
      </p:sp>
    </p:spTree>
    <p:extLst>
      <p:ext uri="{BB962C8B-B14F-4D97-AF65-F5344CB8AC3E}">
        <p14:creationId xmlns:p14="http://schemas.microsoft.com/office/powerpoint/2010/main" val="187281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BD552-9AFF-47FE-83B5-33222A49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I'm</a:t>
            </a:r>
            <a:r>
              <a:rPr lang="fr-CA" dirty="0"/>
              <a:t> not </a:t>
            </a:r>
            <a:r>
              <a:rPr lang="fr-CA" dirty="0" err="1"/>
              <a:t>that</a:t>
            </a:r>
            <a:r>
              <a:rPr lang="fr-CA" dirty="0"/>
              <a:t> innocent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5414450-DEE6-4AEF-988F-31166B560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820" y="1511718"/>
            <a:ext cx="2650360" cy="38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2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0FA78-5A2B-4E1F-8A5B-41321832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see my problem is this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EE54CC0-4BC0-4A26-A66E-4AE892D15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309" y="1253331"/>
            <a:ext cx="77453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C7B1C-2DB3-4476-BF30-55E9E05C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to lose all my senses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3E1734-4827-46F9-8EC9-ED92BE85C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528" y="1690688"/>
            <a:ext cx="9008943" cy="37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78FE-C944-48EC-A5F2-891CF8A2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is just so typically me</a:t>
            </a:r>
            <a:endParaRPr lang="fr-CA" dirty="0"/>
          </a:p>
        </p:txBody>
      </p:sp>
      <p:pic>
        <p:nvPicPr>
          <p:cNvPr id="1026" name="Picture 2" descr="The Simpsons' house really exists in the real world! - Fantrippers">
            <a:extLst>
              <a:ext uri="{FF2B5EF4-FFF2-40B4-BE49-F238E27FC236}">
                <a16:creationId xmlns:a16="http://schemas.microsoft.com/office/drawing/2014/main" id="{A6E7A84C-7775-49F1-A452-4FCA6B8DA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03" y="1253331"/>
            <a:ext cx="77425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8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CC8A8-7E0F-4AAD-B6AA-61779AC3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Oh baby, baby</a:t>
            </a:r>
            <a:br>
              <a:rPr lang="fr-CA" dirty="0"/>
            </a:br>
            <a:endParaRPr lang="fr-CA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8144DA1-8F47-4D54-B181-2C599278C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077" y="1175077"/>
            <a:ext cx="4507846" cy="45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CDBA84-490A-4581-A65A-F4E5F2D7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I did it again</a:t>
            </a:r>
            <a:endParaRPr lang="fr-CA" dirty="0"/>
          </a:p>
        </p:txBody>
      </p:sp>
      <p:pic>
        <p:nvPicPr>
          <p:cNvPr id="2050" name="Picture 2" descr="Maggie Simpson (Character) - Giant Bomb">
            <a:extLst>
              <a:ext uri="{FF2B5EF4-FFF2-40B4-BE49-F238E27FC236}">
                <a16:creationId xmlns:a16="http://schemas.microsoft.com/office/drawing/2014/main" id="{DFDD9D2F-48E4-4893-A2F4-2616F72178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5"/>
          <a:stretch/>
        </p:blipFill>
        <p:spPr bwMode="auto">
          <a:xfrm>
            <a:off x="4071664" y="1582262"/>
            <a:ext cx="4048671" cy="36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4993A-7638-4D31-8836-5FE45B17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played with your heart, got lost in the game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7C35DC-10FF-455A-B1B2-771FDF15A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364" b="36524"/>
          <a:stretch/>
        </p:blipFill>
        <p:spPr>
          <a:xfrm>
            <a:off x="3230175" y="2451398"/>
            <a:ext cx="5731649" cy="19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A31DC-BB41-41E3-A6F8-EBAE57EA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Oh baby, baby</a:t>
            </a:r>
          </a:p>
        </p:txBody>
      </p:sp>
      <p:pic>
        <p:nvPicPr>
          <p:cNvPr id="3074" name="Picture 2" descr="Maggie Simpson With A Gun">
            <a:extLst>
              <a:ext uri="{FF2B5EF4-FFF2-40B4-BE49-F238E27FC236}">
                <a16:creationId xmlns:a16="http://schemas.microsoft.com/office/drawing/2014/main" id="{3053F398-ED64-4525-B40F-80D5C4FE1F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76" y="1348792"/>
            <a:ext cx="4480448" cy="41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0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81E29-7E6B-4F48-9128-F51B99FB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Oops, you think I'm in love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267A626-C72F-41C6-9E83-23EAA516A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261"/>
          <a:stretch/>
        </p:blipFill>
        <p:spPr>
          <a:xfrm>
            <a:off x="3195108" y="1715877"/>
            <a:ext cx="5801784" cy="34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87EF5D-D9E7-42D3-A8EE-113AE718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I'm sent from above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7F0896F-0F8D-4057-8980-308D6958D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401"/>
          <a:stretch/>
        </p:blipFill>
        <p:spPr>
          <a:xfrm>
            <a:off x="3648076" y="1761839"/>
            <a:ext cx="4895847" cy="33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1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Storyboard</vt:lpstr>
      <vt:lpstr>Cause to lose all my senses</vt:lpstr>
      <vt:lpstr>That is just so typically me</vt:lpstr>
      <vt:lpstr>Oh baby, baby </vt:lpstr>
      <vt:lpstr>Oops, I did it again</vt:lpstr>
      <vt:lpstr>I played with your heart, got lost in the game</vt:lpstr>
      <vt:lpstr>Oh baby, baby</vt:lpstr>
      <vt:lpstr>Oops, you think I'm in love</vt:lpstr>
      <vt:lpstr>That I'm sent from above</vt:lpstr>
      <vt:lpstr>I'm not that innocent</vt:lpstr>
      <vt:lpstr>You see my problem is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3</cp:revision>
  <dcterms:created xsi:type="dcterms:W3CDTF">2022-11-17T15:33:25Z</dcterms:created>
  <dcterms:modified xsi:type="dcterms:W3CDTF">2022-11-17T16:00:14Z</dcterms:modified>
</cp:coreProperties>
</file>