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41309-93EA-4756-B539-C1D15831E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5CB6BA-69C9-40B1-8A08-A583EB7DE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369356-DD4D-4182-B06B-70BBABA1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7D0CBF-3496-4C5B-A0E1-9FA5BC14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A388D8-13EF-4D5C-AAFB-53FAD2E3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54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9E3BE-9A2B-441F-A9AC-60B295319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E92B1D-06C9-4290-8A96-659334D85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41340-2461-4F0A-9404-CFBCA2924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68A4D4-69D6-4009-A3FE-5AD794D1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1C8F2B-A6ED-4EAB-9AD3-964B6FE9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093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CAE417F-27E2-48F5-8FD2-87CB694F3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E0E68C-7C08-468D-B31B-E7BF6EA1F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353CFF-5436-4C80-9AE5-DF146FC76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F7D256-3EDC-4666-BE7F-4002362C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E43BD6-AE6D-4C20-8C98-CDEDF425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217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0CD5A-28B3-4F7F-BE4C-F8385E15A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03408D-9157-4B59-80CE-680F4D6E8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A5364A-B37B-47D7-8DE8-1C11A17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C832E6-731D-4C7E-A5E4-4DFED61B9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F5358D-FDDA-49F8-942B-CAD53620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30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D5D5C9-DE88-47A0-BF2C-BF437D8A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E5F20C-EA5D-42C6-BE91-3565DB414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5B80C6-B4D2-4302-B726-DAF5989C0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DEBC4D-C5A5-4D15-8C69-930C76F0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1C056B-3376-4DE9-974F-C64E7140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708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E914A7-926C-4F7F-881B-8B0D302F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990CE8-7072-4541-A79C-21B0DBD56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DD6F35-8C6F-466A-B4FF-FE26FDC57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976FD6-6FF8-402A-A0C8-69FAD45A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E3F1D2-7885-47DD-97B1-272DBB685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2557C4-7FE9-4090-9C8A-606E46B27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786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32D54-E6B2-4B14-AEB3-FB6D3A5A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B589F6-50B8-4FA5-B572-D45247172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C8BD72-576A-4D88-B8EB-1DBB0B8A0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EA1508-E3C4-4F16-AF8B-4399C8DB7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C84AC8-9D11-40D4-B3A8-AAF83512F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923536-9724-4919-BCD8-50957BD2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17DC91-D038-4B61-BA9F-C8881A4E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0E4C22-6754-4225-93CE-3CB61BDAA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323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ACEDAF-C6F9-48BE-9658-50EE78D9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4E8672-86CE-4646-80CA-35313E19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97419F-E693-458D-B0C7-B72EB9E7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014E1F-5D91-456B-BE65-B992222D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1337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9B51F80-BCE3-4EA9-A4F2-FB967EC7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DE640AE-5382-45E3-8663-5453A4DC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D33DD8-5D76-47C0-B60C-0EBBE3F5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929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7D8EE-B04F-46C0-A623-D77AE7F8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F9B113-6EE8-42E1-864C-EF9236451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D5A416-987D-4F44-9562-9CE00DBCB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5B7192-084F-47A4-8412-3413467E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AB5A5D-3E81-4A5C-8015-7D870206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DCF0C6-4805-42A4-B46A-B1EB31E2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319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FC238F-FE51-46E3-BCB6-A730E8B28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A1C708-3C6F-447A-9D47-6DA566B4B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4EDCB0-7F17-40A9-8CE9-240D389D1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5D694C-B4D3-4D15-B91A-25F0CE47C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57874D-86B1-48E2-81DC-ADE539EF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768491-C50B-4CD5-9683-0FCE67CD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992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91B2A7-9B7B-4532-9395-2F5751457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632DB7-2A05-4CD4-B3EE-6AA8BA43E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734F37-BBC2-4314-B1D9-85E8DF710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52D61-2920-46CF-8895-5E8F535438CF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8CF536-5ACF-4431-A526-625D5B0D0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6E6F31-4F09-4E62-8B8E-ED4105D6C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D4789-172D-40DC-B974-79274BFA0EE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280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70079A0-BA9C-4086-A389-6D27819BFF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FOCUS] Amiens UC athlétisme ! - GazetteSports">
            <a:extLst>
              <a:ext uri="{FF2B5EF4-FFF2-40B4-BE49-F238E27FC236}">
                <a16:creationId xmlns:a16="http://schemas.microsoft.com/office/drawing/2014/main" id="{01B7D984-0893-4A90-BDFC-367D14124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3" y="675088"/>
            <a:ext cx="3441165" cy="258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thlétisme | Sportinfrabouw">
            <a:extLst>
              <a:ext uri="{FF2B5EF4-FFF2-40B4-BE49-F238E27FC236}">
                <a16:creationId xmlns:a16="http://schemas.microsoft.com/office/drawing/2014/main" id="{D3FF00CC-720C-4A0E-8E54-0260FE84C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720" y="860201"/>
            <a:ext cx="3853199" cy="256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grammes">
            <a:extLst>
              <a:ext uri="{FF2B5EF4-FFF2-40B4-BE49-F238E27FC236}">
                <a16:creationId xmlns:a16="http://schemas.microsoft.com/office/drawing/2014/main" id="{66751523-8FDD-4F20-9740-721FBC282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285" y="637501"/>
            <a:ext cx="1898800" cy="28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rande réussite pour la compétition d'athlétisme à Rivière-du-Loup - TVA  CIMT CHAU">
            <a:extLst>
              <a:ext uri="{FF2B5EF4-FFF2-40B4-BE49-F238E27FC236}">
                <a16:creationId xmlns:a16="http://schemas.microsoft.com/office/drawing/2014/main" id="{E958A07E-9893-49D7-A6B4-B2046C90C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081" y="3833700"/>
            <a:ext cx="5059838" cy="28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649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2022-11-02T17:25:53Z</dcterms:created>
  <dcterms:modified xsi:type="dcterms:W3CDTF">2022-11-02T17:26:31Z</dcterms:modified>
</cp:coreProperties>
</file>