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2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DA4AAB-38B2-4B0A-B60F-AB730BBF0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325EB2C-33A2-46A5-B4D8-96497C1A9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C417DF-C646-4441-BD41-D3DA04D2B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AD5C-C965-4CF2-BB84-F6B29DE1A09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8B66F8-8BF8-4764-8143-EC016A878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DD4587-4738-428A-B5B0-3D033CD2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476-58AA-4528-B821-B720D304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7479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C0BEB-F70E-4431-A06A-8C7C47D0F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6140A10-18E7-4B23-B8D1-69999B01E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0E4DF0-6994-404B-A2BE-E97C2FE0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AD5C-C965-4CF2-BB84-F6B29DE1A09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76D9EF-865B-4FA9-9FB4-353DA92F1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78F0A1-BEF6-4A7B-84D8-CFCA9D9D8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476-58AA-4528-B821-B720D304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416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150E722-B942-4CE0-B84A-327CD002F6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8BDFE98-BB78-4759-9CC5-E46537F8D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608490-9C77-4FA1-8A20-0368338E0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AD5C-C965-4CF2-BB84-F6B29DE1A09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4BB333-2100-4285-9BF8-6F3D9FB01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F594C9-8E02-4C92-8D72-7AF66B8F8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476-58AA-4528-B821-B720D304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30291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623050-4ACC-48DD-8A68-597A40BDC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8AC0E6-FF5B-44C8-88C2-7A7E694D7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41A802-1374-4B06-88D1-75ED8BC7D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AD5C-C965-4CF2-BB84-F6B29DE1A09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15EE97-5E5F-4FE2-AC39-C3D633BF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7F8045-35FD-4F25-B5A6-3A5B82FDF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476-58AA-4528-B821-B720D304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196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EEB7C7-1367-4807-B542-753F99884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858839-A8BD-4884-AEE3-945176613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CCB751-5DC0-4D60-B8EE-2DFFD0AB5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AD5C-C965-4CF2-BB84-F6B29DE1A09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0C2F7D-C401-48F3-BC56-15792FB6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0EDDB7-C5AF-4472-BDFE-186C24574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476-58AA-4528-B821-B720D304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541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366B5E-402B-4074-9E43-F5616187A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B3A74F-9B64-44B4-9C5D-FB5C9CA30D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3281AB-F456-4A7E-BB69-A81553ED4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9F4259-59F5-470D-A883-642DF5A2E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AD5C-C965-4CF2-BB84-F6B29DE1A09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1F64C6-570D-4FC4-AB24-4C1FDED1F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88EBCE-02A0-494A-A376-A2FC62CE6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476-58AA-4528-B821-B720D304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557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730D62-8011-4826-8D9D-95B8413F3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6CCEA7-A6C0-40E9-8B3C-CDCA10F07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8AE982-C5CC-48DD-BE48-AF97F0CB4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F208E2-862E-49C3-A6B1-85996F2E4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99A9BA5-F1BE-48FA-9307-7839B87ECA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148684B-2829-4180-AC99-4AF6BFAC3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AD5C-C965-4CF2-BB84-F6B29DE1A09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C8965A7-205A-49BB-B113-5FFCD91CE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60CF22C-A9BF-4DF5-8CAC-C1C1D0514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476-58AA-4528-B821-B720D304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909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78E02E-51F1-43D5-A172-BAAD83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1C8D1D8-F3C5-4464-8F16-93C4E1006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AD5C-C965-4CF2-BB84-F6B29DE1A09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AF01DAA-5826-4445-BE65-0E81457B5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281FDEB-EBA9-4634-8EEF-55CD718C4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476-58AA-4528-B821-B720D304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392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257A94B-8364-49AB-AE2B-105CBFE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AD5C-C965-4CF2-BB84-F6B29DE1A09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73471B8-B16C-4D5C-B4F1-53843253F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87AC6F7-90AA-41EF-845E-082543E00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476-58AA-4528-B821-B720D304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7336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6578F4-B0DF-40C0-9059-DD1E4B306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C03777-9C52-4D9F-A034-1CB75B7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0A45803-BCAA-4127-8206-7171E2E2E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5F6965-BE9F-463F-BA3B-5F8913904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AD5C-C965-4CF2-BB84-F6B29DE1A09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D4F18D-24AE-4D43-8566-8483BB57A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1406C2A-FFA2-452A-99B0-98A5D7B00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476-58AA-4528-B821-B720D304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769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DF27FB-EA13-408D-A873-CFF2ADD5F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D534F15-E881-4AA0-A4A3-59B9D7405E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9D050A7-A7FA-4BD0-9A66-5CDD27400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848B18-2644-4EFA-AFC0-F1CAFC087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AD5C-C965-4CF2-BB84-F6B29DE1A09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2A4C85-A7FF-4AA2-A3D7-2F458BD14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FE9C9B-1AE7-4B07-8292-402C1CD3C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2476-58AA-4528-B821-B720D304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532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C18DF0-6010-4D3B-BDFE-0008A3933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5B5A55-18AD-40D4-BF55-0341F2423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2E5408-42D7-4C73-9011-23439A1D27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4AD5C-C965-4CF2-BB84-F6B29DE1A09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81B4BB-E32B-4D2A-B671-767E43FE98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1FD2D2-A27E-4E1D-B78C-E64962258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E2476-58AA-4528-B821-B720D30435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2861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9152F1-8704-4C9E-8C25-38C836C555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702" y="-1320501"/>
            <a:ext cx="4652683" cy="2641002"/>
          </a:xfrm>
        </p:spPr>
        <p:txBody>
          <a:bodyPr>
            <a:normAutofit/>
          </a:bodyPr>
          <a:lstStyle/>
          <a:p>
            <a:r>
              <a:rPr lang="fr-CA" sz="4000" dirty="0"/>
              <a:t>Cycle de vie fait par Elliot Lagrange</a:t>
            </a:r>
          </a:p>
        </p:txBody>
      </p:sp>
    </p:spTree>
    <p:extLst>
      <p:ext uri="{BB962C8B-B14F-4D97-AF65-F5344CB8AC3E}">
        <p14:creationId xmlns:p14="http://schemas.microsoft.com/office/powerpoint/2010/main" val="1780408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69241E-A78A-4734-AE13-8D930F55B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01527" cy="1076400"/>
          </a:xfrm>
        </p:spPr>
        <p:txBody>
          <a:bodyPr/>
          <a:lstStyle/>
          <a:p>
            <a:r>
              <a:rPr lang="fr-CA" dirty="0"/>
              <a:t>1: Germination</a:t>
            </a:r>
          </a:p>
        </p:txBody>
      </p:sp>
      <p:pic>
        <p:nvPicPr>
          <p:cNvPr id="2052" name="Picture 4" descr="De la graine à la plante: le miracle de la germination – Jardinier paresseux">
            <a:extLst>
              <a:ext uri="{FF2B5EF4-FFF2-40B4-BE49-F238E27FC236}">
                <a16:creationId xmlns:a16="http://schemas.microsoft.com/office/drawing/2014/main" id="{0193651D-71AA-413D-BF74-A310D89D9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601"/>
            <a:ext cx="12192000" cy="5517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719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C7E196-B956-479F-A6A2-EE1AAB026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156857" cy="1191532"/>
          </a:xfrm>
        </p:spPr>
        <p:txBody>
          <a:bodyPr/>
          <a:lstStyle/>
          <a:p>
            <a:r>
              <a:rPr lang="fr-CA" dirty="0"/>
              <a:t>2: Croissance</a:t>
            </a:r>
          </a:p>
        </p:txBody>
      </p:sp>
      <p:pic>
        <p:nvPicPr>
          <p:cNvPr id="3074" name="Picture 2" descr="Croissance d&amp;#39;une plante - Commet pousse une plante">
            <a:extLst>
              <a:ext uri="{FF2B5EF4-FFF2-40B4-BE49-F238E27FC236}">
                <a16:creationId xmlns:a16="http://schemas.microsoft.com/office/drawing/2014/main" id="{0DAA1C22-47AB-45E0-8A50-91AA6F96D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341" y="921657"/>
            <a:ext cx="8904515" cy="593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891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0911EB-E536-4A5B-95FF-DBC65A9FF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3309257" cy="1164771"/>
          </a:xfrm>
        </p:spPr>
        <p:txBody>
          <a:bodyPr/>
          <a:lstStyle/>
          <a:p>
            <a:r>
              <a:rPr lang="fr-CA" dirty="0"/>
              <a:t>3: Floraison</a:t>
            </a:r>
          </a:p>
        </p:txBody>
      </p:sp>
      <p:pic>
        <p:nvPicPr>
          <p:cNvPr id="4098" name="Picture 2" descr="Floraison : définition et explications">
            <a:extLst>
              <a:ext uri="{FF2B5EF4-FFF2-40B4-BE49-F238E27FC236}">
                <a16:creationId xmlns:a16="http://schemas.microsoft.com/office/drawing/2014/main" id="{32C0CDD7-A8FB-4FCD-9BA0-9526BF26DD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29" y="717616"/>
            <a:ext cx="7460054" cy="5712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51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94DE33-458A-4C0D-BFB5-3070C8019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99114" cy="1343932"/>
          </a:xfrm>
        </p:spPr>
        <p:txBody>
          <a:bodyPr/>
          <a:lstStyle/>
          <a:p>
            <a:r>
              <a:rPr lang="fr-CA" dirty="0"/>
              <a:t>4: Pollinisation</a:t>
            </a:r>
          </a:p>
        </p:txBody>
      </p:sp>
      <p:pic>
        <p:nvPicPr>
          <p:cNvPr id="5122" name="Picture 2" descr="Qu&amp;#39;est-ce que la POLLINISATION - Résumé avec VIDÉO !">
            <a:extLst>
              <a:ext uri="{FF2B5EF4-FFF2-40B4-BE49-F238E27FC236}">
                <a16:creationId xmlns:a16="http://schemas.microsoft.com/office/drawing/2014/main" id="{5319966E-A0F3-45B7-A40C-C4343A3B5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086" y="1034142"/>
            <a:ext cx="8507186" cy="567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893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897662D1-A2C0-40F4-B5C2-AAE6A8D49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442447" cy="1344706"/>
          </a:xfrm>
        </p:spPr>
        <p:txBody>
          <a:bodyPr/>
          <a:lstStyle/>
          <a:p>
            <a:r>
              <a:rPr lang="fr-CA" dirty="0"/>
              <a:t>5:Fécondation</a:t>
            </a:r>
          </a:p>
        </p:txBody>
      </p:sp>
      <p:pic>
        <p:nvPicPr>
          <p:cNvPr id="6148" name="Picture 4" descr="Comment les plantes se reproduisent-elles? | Parlons sciences">
            <a:extLst>
              <a:ext uri="{FF2B5EF4-FFF2-40B4-BE49-F238E27FC236}">
                <a16:creationId xmlns:a16="http://schemas.microsoft.com/office/drawing/2014/main" id="{CC28E53C-BD60-419D-A2BA-FDCC6F4DC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369" y="1115760"/>
            <a:ext cx="10217300" cy="5496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748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FB13BD-0738-487C-BFD8-BA5F6DE18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4001846" cy="1463040"/>
          </a:xfrm>
        </p:spPr>
        <p:txBody>
          <a:bodyPr/>
          <a:lstStyle/>
          <a:p>
            <a:r>
              <a:rPr lang="fr-CA" dirty="0"/>
              <a:t>6:Fructification</a:t>
            </a:r>
          </a:p>
        </p:txBody>
      </p:sp>
      <p:pic>
        <p:nvPicPr>
          <p:cNvPr id="7170" name="Picture 2" descr="Tout savoir sur la taille de fructification (2022)">
            <a:extLst>
              <a:ext uri="{FF2B5EF4-FFF2-40B4-BE49-F238E27FC236}">
                <a16:creationId xmlns:a16="http://schemas.microsoft.com/office/drawing/2014/main" id="{37219AB8-BD54-4EFE-AE42-A21F9204C9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74" y="2322566"/>
            <a:ext cx="10535660" cy="340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8425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</Words>
  <Application>Microsoft Office PowerPoint</Application>
  <PresentationFormat>Grand écran</PresentationFormat>
  <Paragraphs>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Cycle de vie fait par Elliot Lagrange</vt:lpstr>
      <vt:lpstr>1: Germination</vt:lpstr>
      <vt:lpstr>2: Croissance</vt:lpstr>
      <vt:lpstr>3: Floraison</vt:lpstr>
      <vt:lpstr>4: Pollinisation</vt:lpstr>
      <vt:lpstr>5:Fécondation</vt:lpstr>
      <vt:lpstr>6:Fructification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 fait par Elliot Lagrange</dc:title>
  <dc:creator>CSBE</dc:creator>
  <cp:lastModifiedBy>CSBE</cp:lastModifiedBy>
  <cp:revision>2</cp:revision>
  <dcterms:created xsi:type="dcterms:W3CDTF">2022-02-01T15:20:01Z</dcterms:created>
  <dcterms:modified xsi:type="dcterms:W3CDTF">2022-02-01T15:21:23Z</dcterms:modified>
</cp:coreProperties>
</file>