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91C618-8EF8-40CB-83B3-4E502E99E694}" v="188" dt="2022-02-15T16:58:43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0566" y="1064854"/>
            <a:ext cx="4270076" cy="1064884"/>
          </a:xfrm>
        </p:spPr>
        <p:txBody>
          <a:bodyPr>
            <a:noAutofit/>
          </a:bodyPr>
          <a:lstStyle/>
          <a:p>
            <a:r>
              <a:rPr lang="en-US" sz="8000" dirty="0">
                <a:cs typeface="Calibri Light"/>
              </a:rPr>
              <a:t>Columbia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19358" y="1445434"/>
            <a:ext cx="3119887" cy="5343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Elliot Lagrange</a:t>
            </a:r>
            <a:endParaRPr lang="en-US" dirty="0"/>
          </a:p>
        </p:txBody>
      </p:sp>
      <p:pic>
        <p:nvPicPr>
          <p:cNvPr id="4" name="Picture 4" descr="A picture containing sky, outdoor, transport, aircraft&#10;&#10;Description automatically generated">
            <a:extLst>
              <a:ext uri="{FF2B5EF4-FFF2-40B4-BE49-F238E27FC236}">
                <a16:creationId xmlns:a16="http://schemas.microsoft.com/office/drawing/2014/main" id="{B10751BF-799D-406A-B095-1AB3A4E1F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342" y="2131272"/>
            <a:ext cx="7243313" cy="43926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A65C06-7B75-493A-A10A-517A77F252F4}"/>
              </a:ext>
            </a:extLst>
          </p:cNvPr>
          <p:cNvSpPr txBox="1"/>
          <p:nvPr/>
        </p:nvSpPr>
        <p:spPr>
          <a:xfrm>
            <a:off x="425570" y="5515155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Navette </a:t>
            </a:r>
            <a:r>
              <a:rPr lang="en-US" sz="2400" dirty="0" err="1">
                <a:cs typeface="Calibri"/>
              </a:rPr>
              <a:t>spaciale</a:t>
            </a:r>
            <a:r>
              <a:rPr lang="en-US" sz="2400" dirty="0">
                <a:cs typeface="Calibri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39C4-647C-42A0-A35D-0452E71FA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06" y="250106"/>
            <a:ext cx="4664016" cy="1339940"/>
          </a:xfrm>
        </p:spPr>
        <p:txBody>
          <a:bodyPr/>
          <a:lstStyle/>
          <a:p>
            <a:r>
              <a:rPr lang="en-US" sz="5400" dirty="0">
                <a:cs typeface="Calibri Light"/>
              </a:rPr>
              <a:t>Pays: </a:t>
            </a:r>
            <a:r>
              <a:rPr lang="en-US" sz="5400" dirty="0" err="1">
                <a:cs typeface="Calibri Light"/>
              </a:rPr>
              <a:t>États</a:t>
            </a:r>
            <a:r>
              <a:rPr lang="en-US" sz="5400" dirty="0">
                <a:cs typeface="Calibri Light"/>
              </a:rPr>
              <a:t>-Unis</a:t>
            </a:r>
            <a:endParaRPr lang="en-US" sz="5400" dirty="0"/>
          </a:p>
        </p:txBody>
      </p:sp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74E96770-F7AA-4FC7-AF33-02DF0E78A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627" y="1714586"/>
            <a:ext cx="8767312" cy="460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5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1656-DB77-4255-92A2-E01D215F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92" y="235729"/>
            <a:ext cx="3815751" cy="1268054"/>
          </a:xfrm>
        </p:spPr>
        <p:txBody>
          <a:bodyPr/>
          <a:lstStyle/>
          <a:p>
            <a:r>
              <a:rPr lang="en-US" sz="5400" dirty="0" err="1">
                <a:cs typeface="Calibri Light"/>
              </a:rPr>
              <a:t>Année</a:t>
            </a:r>
            <a:r>
              <a:rPr lang="en-US" sz="5400" dirty="0">
                <a:cs typeface="Calibri Light"/>
              </a:rPr>
              <a:t>: 1975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541EC-6C0D-436E-9DBE-603411A0AF0C}"/>
              </a:ext>
            </a:extLst>
          </p:cNvPr>
          <p:cNvSpPr txBox="1"/>
          <p:nvPr/>
        </p:nvSpPr>
        <p:spPr>
          <a:xfrm>
            <a:off x="411192" y="2093343"/>
            <a:ext cx="367772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 err="1"/>
              <a:t>Agence</a:t>
            </a:r>
            <a:r>
              <a:rPr lang="en-US" sz="4400" dirty="0"/>
              <a:t>: NASA</a:t>
            </a:r>
          </a:p>
        </p:txBody>
      </p:sp>
      <p:pic>
        <p:nvPicPr>
          <p:cNvPr id="5" name="Picture 5" descr="Icon&#10;&#10;Description automatically generated">
            <a:extLst>
              <a:ext uri="{FF2B5EF4-FFF2-40B4-BE49-F238E27FC236}">
                <a16:creationId xmlns:a16="http://schemas.microsoft.com/office/drawing/2014/main" id="{11691AE9-3854-4342-AD1E-50B11A84E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601" y="1110322"/>
            <a:ext cx="5244860" cy="524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7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9E25-4775-4550-959B-75E2974F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2" y="77578"/>
            <a:ext cx="12125865" cy="6659562"/>
          </a:xfrm>
        </p:spPr>
        <p:txBody>
          <a:bodyPr>
            <a:normAutofit/>
          </a:bodyPr>
          <a:lstStyle/>
          <a:p>
            <a:r>
              <a:rPr lang="en-US" sz="6000" dirty="0">
                <a:ea typeface="+mj-lt"/>
                <a:cs typeface="+mj-lt"/>
              </a:rPr>
              <a:t>À</a:t>
            </a:r>
            <a:r>
              <a:rPr lang="en-US" sz="6000" dirty="0">
                <a:cs typeface="Calibri Light"/>
              </a:rPr>
              <a:t> </a:t>
            </a:r>
            <a:r>
              <a:rPr lang="en-US" sz="6000" dirty="0" err="1">
                <a:cs typeface="Calibri Light"/>
              </a:rPr>
              <a:t>retenir</a:t>
            </a:r>
            <a:r>
              <a:rPr lang="en-US" sz="6000" dirty="0">
                <a:cs typeface="Calibri Light"/>
              </a:rPr>
              <a:t>: </a:t>
            </a:r>
            <a:br>
              <a:rPr lang="en-US" dirty="0"/>
            </a:br>
            <a:br>
              <a:rPr lang="en-US" dirty="0"/>
            </a:br>
            <a:r>
              <a:rPr lang="en-US" dirty="0">
                <a:cs typeface="Calibri Light"/>
              </a:rPr>
              <a:t>Columbia </a:t>
            </a:r>
            <a:r>
              <a:rPr lang="en-US" dirty="0" err="1">
                <a:ea typeface="+mj-lt"/>
                <a:cs typeface="+mj-lt"/>
              </a:rPr>
              <a:t>ou</a:t>
            </a:r>
            <a:r>
              <a:rPr lang="en-US" dirty="0">
                <a:ea typeface="+mj-lt"/>
                <a:cs typeface="+mj-lt"/>
              </a:rPr>
              <a:t> OV-102 (Orbital Vehicle-102) </a:t>
            </a:r>
            <a:r>
              <a:rPr lang="en-US" dirty="0" err="1">
                <a:ea typeface="+mj-lt"/>
                <a:cs typeface="+mj-lt"/>
              </a:rPr>
              <a:t>est</a:t>
            </a:r>
            <a:r>
              <a:rPr lang="en-US" dirty="0">
                <a:ea typeface="+mj-lt"/>
                <a:cs typeface="+mj-lt"/>
              </a:rPr>
              <a:t> la première </a:t>
            </a:r>
            <a:r>
              <a:rPr lang="en-US" dirty="0" err="1">
                <a:ea typeface="+mj-lt"/>
                <a:cs typeface="+mj-lt"/>
              </a:rPr>
              <a:t>navette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spatiale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américaine</a:t>
            </a:r>
            <a:r>
              <a:rPr lang="en-US" dirty="0">
                <a:ea typeface="+mj-lt"/>
                <a:cs typeface="+mj-lt"/>
              </a:rPr>
              <a:t> à </a:t>
            </a:r>
            <a:r>
              <a:rPr lang="en-US" dirty="0" err="1">
                <a:ea typeface="+mj-lt"/>
                <a:cs typeface="+mj-lt"/>
              </a:rPr>
              <a:t>avoir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été</a:t>
            </a:r>
            <a:r>
              <a:rPr lang="en-US" dirty="0">
                <a:ea typeface="+mj-lt"/>
                <a:cs typeface="+mj-lt"/>
              </a:rPr>
              <a:t> dans </a:t>
            </a:r>
            <a:r>
              <a:rPr lang="en-US" dirty="0" err="1">
                <a:ea typeface="+mj-lt"/>
                <a:cs typeface="+mj-lt"/>
              </a:rPr>
              <a:t>l'espace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lors</a:t>
            </a:r>
            <a:r>
              <a:rPr lang="en-US" dirty="0">
                <a:ea typeface="+mj-lt"/>
                <a:cs typeface="+mj-lt"/>
              </a:rPr>
              <a:t> de son premier vol le 12 </a:t>
            </a:r>
            <a:r>
              <a:rPr lang="en-US" dirty="0" err="1">
                <a:ea typeface="+mj-lt"/>
                <a:cs typeface="+mj-lt"/>
              </a:rPr>
              <a:t>avril</a:t>
            </a:r>
            <a:r>
              <a:rPr lang="en-US" dirty="0">
                <a:ea typeface="+mj-lt"/>
                <a:cs typeface="+mj-lt"/>
              </a:rPr>
              <a:t> 1981. Elle </a:t>
            </a:r>
            <a:r>
              <a:rPr lang="en-US" dirty="0" err="1">
                <a:ea typeface="+mj-lt"/>
                <a:cs typeface="+mj-lt"/>
              </a:rPr>
              <a:t>s'est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désintégrée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lors</a:t>
            </a:r>
            <a:r>
              <a:rPr lang="en-US" dirty="0">
                <a:ea typeface="+mj-lt"/>
                <a:cs typeface="+mj-lt"/>
              </a:rPr>
              <a:t> de son retour sur Terre le 1</a:t>
            </a:r>
            <a:r>
              <a:rPr lang="en-US" baseline="30000" dirty="0">
                <a:ea typeface="+mj-lt"/>
                <a:cs typeface="+mj-lt"/>
              </a:rPr>
              <a:t>er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février</a:t>
            </a:r>
            <a:r>
              <a:rPr lang="en-US" dirty="0">
                <a:ea typeface="+mj-lt"/>
                <a:cs typeface="+mj-lt"/>
              </a:rPr>
              <a:t> 2003 </a:t>
            </a:r>
            <a:endParaRPr lang="en-US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1888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Columbia</vt:lpstr>
      <vt:lpstr>Pays: États-Unis</vt:lpstr>
      <vt:lpstr>Année: 1975</vt:lpstr>
      <vt:lpstr>À retenir:   Columbia ou OV-102 (Orbital Vehicle-102) est la première navette spatiale américaine à avoir été dans l'espace lors de son premier vol le 12 avril 1981. Elle s'est désintégrée lors de son retour sur Terre le 1er février 2003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</dc:title>
  <dc:creator/>
  <cp:lastModifiedBy/>
  <cp:revision>45</cp:revision>
  <dcterms:created xsi:type="dcterms:W3CDTF">2022-02-15T16:32:20Z</dcterms:created>
  <dcterms:modified xsi:type="dcterms:W3CDTF">2022-02-15T17:00:07Z</dcterms:modified>
</cp:coreProperties>
</file>