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40" d="100"/>
          <a:sy n="40" d="100"/>
        </p:scale>
        <p:origin x="72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810118-8839-0A03-16CC-D9D16D6AD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8458E0-CE7B-EDA2-2870-F6A170AE4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C6B681-7F8C-A9E6-0673-A5FAC51FA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12FE-01E5-4718-B9EF-55CE3F85D5E5}" type="datetimeFigureOut">
              <a:rPr lang="fr-CA" smtClean="0"/>
              <a:t>2023-04-26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A37561-9D31-6071-F1BD-2F64174EF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9009D1-ED92-A5A3-1C4F-575A8FF97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10CE-0073-4ACA-A953-093373DF2AB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122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D5F7D-C344-63C5-914C-AD7266C02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83CFBDA-30BA-F63F-7EF3-17952C0E0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58DA11-EF99-1729-A572-DD2B5ABA2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12FE-01E5-4718-B9EF-55CE3F85D5E5}" type="datetimeFigureOut">
              <a:rPr lang="fr-CA" smtClean="0"/>
              <a:t>2023-04-26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CAA07C-D292-00A4-B44A-F86C8DA71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B94E59-1A1F-C9F0-4ADE-C72547F8D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10CE-0073-4ACA-A953-093373DF2AB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9984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A425945-1DD7-3E20-0418-FD8A15008A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63571EF-33D2-A158-2402-F72E571EC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385CA5-5EC5-D2A1-E0FA-8B71A8CA6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12FE-01E5-4718-B9EF-55CE3F85D5E5}" type="datetimeFigureOut">
              <a:rPr lang="fr-CA" smtClean="0"/>
              <a:t>2023-04-26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F283DB-091D-7D41-45D5-5B18F74D8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D56072-CEC7-D4C5-A525-826DB0290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10CE-0073-4ACA-A953-093373DF2AB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2743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E8E1A0-412D-9E81-FE24-341CC173C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188ACD-42A7-93EC-5A62-8ED0E8505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25A6DB-3C6D-5133-B3A1-262C85372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12FE-01E5-4718-B9EF-55CE3F85D5E5}" type="datetimeFigureOut">
              <a:rPr lang="fr-CA" smtClean="0"/>
              <a:t>2023-04-26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4836CA-CDC7-1AB0-45D3-E6F0B3033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2521FC-B4B4-907F-1C6C-3B71BBD05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10CE-0073-4ACA-A953-093373DF2AB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485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45ADFF-92CC-F4B5-C2FA-CAFCCCB55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93150D-DFB4-B22F-9482-B2F71735A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3C7BDD-7E4D-8B3F-5B4A-483CA303D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12FE-01E5-4718-B9EF-55CE3F85D5E5}" type="datetimeFigureOut">
              <a:rPr lang="fr-CA" smtClean="0"/>
              <a:t>2023-04-26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0BE1CC-F7AA-B400-AA4D-98DF7ABA5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723309-636B-E83F-3D69-E1F2FE988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10CE-0073-4ACA-A953-093373DF2AB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2357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76D271-CB60-32C7-7DBD-11E5E58B2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38729-B4AA-F303-05B8-8F043033A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742BEDE-9648-1DB8-AF86-D68AC2D1A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B6CE477-3A71-B723-7D9C-FE50A8028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12FE-01E5-4718-B9EF-55CE3F85D5E5}" type="datetimeFigureOut">
              <a:rPr lang="fr-CA" smtClean="0"/>
              <a:t>2023-04-26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0A0C7D-76E5-4B4C-EAAE-12D196F9E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71CA17-D4AC-C008-913C-65E44C9C9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10CE-0073-4ACA-A953-093373DF2AB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808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30B53-CE54-67E8-E8CD-60E378EA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3F7CBD-CA52-1F40-427A-062A217B5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E04C2B-F90C-0133-0E56-FED692277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BD25E9B-4679-2F05-7C14-2E22C4D61A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0647088-2C12-F5DF-BEE8-55C5EE4701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2A53BE7-54C4-569D-0517-27B2501AF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12FE-01E5-4718-B9EF-55CE3F85D5E5}" type="datetimeFigureOut">
              <a:rPr lang="fr-CA" smtClean="0"/>
              <a:t>2023-04-26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5E1D0BC-F5E0-B372-2A55-8FC5FC3E1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4DAF117-8EA0-2F75-7445-68FBC197E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10CE-0073-4ACA-A953-093373DF2AB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216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DDB677-E475-FB8B-8C6E-14C8F34D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2F5A4B3-1322-CCB1-8801-84FDA3E74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12FE-01E5-4718-B9EF-55CE3F85D5E5}" type="datetimeFigureOut">
              <a:rPr lang="fr-CA" smtClean="0"/>
              <a:t>2023-04-26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792A7B6-26AB-11BA-9084-617940B1E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CBAA36A-1256-766A-AC49-F4E1D9353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10CE-0073-4ACA-A953-093373DF2AB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514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CA4B8F2-8CB8-0E10-8592-8DF65EEE4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12FE-01E5-4718-B9EF-55CE3F85D5E5}" type="datetimeFigureOut">
              <a:rPr lang="fr-CA" smtClean="0"/>
              <a:t>2023-04-26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79EA1A7-9E47-4AFC-472D-9B6CD0A56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590D32-53DA-E1BC-CF30-09C9F830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10CE-0073-4ACA-A953-093373DF2AB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1644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5E61E8-FAF4-4512-7EB2-EB34FEC5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E6E11F-F291-32F4-EFA9-D496E0B9B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F915980-0B60-083E-D22B-020C5FDC87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965A8B-E7E3-6BAC-5A06-D651F9892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12FE-01E5-4718-B9EF-55CE3F85D5E5}" type="datetimeFigureOut">
              <a:rPr lang="fr-CA" smtClean="0"/>
              <a:t>2023-04-26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8C968C-CDEB-E15E-458F-A1EAD6B4E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55E377-8D55-E8F7-6F85-9C6846FF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10CE-0073-4ACA-A953-093373DF2AB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7364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1D6E39-2FDF-B760-C21F-FBEFD591D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AF5A90F-F31A-A01D-091A-9B78759CF2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F0496FD-7A2F-0CF2-DFE7-28092F4C67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F180B7-D2AA-7863-C19E-9371D2C73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12FE-01E5-4718-B9EF-55CE3F85D5E5}" type="datetimeFigureOut">
              <a:rPr lang="fr-CA" smtClean="0"/>
              <a:t>2023-04-26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0FB4ED-A793-A18E-C624-774B1F6F4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23A0D8-1B5F-1789-B7EC-DDF98DBD0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10CE-0073-4ACA-A953-093373DF2AB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115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F7C459C-AF15-3BB6-D18A-A60B8440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2A3D14-7726-DBF8-7E89-75A8ABAA6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05EBC9-580C-6892-FC33-36F125F84D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12FE-01E5-4718-B9EF-55CE3F85D5E5}" type="datetimeFigureOut">
              <a:rPr lang="fr-CA" smtClean="0"/>
              <a:t>2023-04-26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8BDDFA-5A1D-B6D8-CD9B-72BFA6E5AA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52DBA2-E671-035B-1642-379CB5F2D8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C10CE-0073-4ACA-A953-093373DF2AB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85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saac Newton - Wikipedia">
            <a:extLst>
              <a:ext uri="{FF2B5EF4-FFF2-40B4-BE49-F238E27FC236}">
                <a16:creationId xmlns:a16="http://schemas.microsoft.com/office/drawing/2014/main" id="{A1B8E9B7-458D-E237-595D-A1539BDAAB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91" b="40305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0BDA47D-28B8-453A-DB27-289A9D811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fr-CA" sz="4800"/>
              <a:t>Isaac Newton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C279CCA-C9F1-C46D-3CB9-EE4051DE24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fr-CA" sz="2000"/>
              <a:t>Par Elliot Lagrange</a:t>
            </a: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43229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70" name="Rectangle 2069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834487CF-3613-E089-EFD8-2A4961344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4" cy="1323439"/>
          </a:xfrm>
        </p:spPr>
        <p:txBody>
          <a:bodyPr anchor="t">
            <a:normAutofit/>
          </a:bodyPr>
          <a:lstStyle/>
          <a:p>
            <a:r>
              <a:rPr lang="fr-CA" sz="4000" dirty="0">
                <a:solidFill>
                  <a:schemeClr val="bg1"/>
                </a:solidFill>
              </a:rPr>
              <a:t>Nationalité: Angleterre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D55123-806C-469C-D2FA-5F1F0EA44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4" cy="2454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400" dirty="0">
                <a:solidFill>
                  <a:schemeClr val="bg1">
                    <a:alpha val="80000"/>
                  </a:schemeClr>
                </a:solidFill>
              </a:rPr>
              <a:t>Période de temps: 1643-1727</a:t>
            </a:r>
          </a:p>
          <a:p>
            <a:pPr marL="0" indent="0">
              <a:buNone/>
            </a:pPr>
            <a:endParaRPr lang="fr-CA" sz="2400" dirty="0">
              <a:solidFill>
                <a:schemeClr val="bg1">
                  <a:alpha val="80000"/>
                </a:schemeClr>
              </a:solidFill>
            </a:endParaRPr>
          </a:p>
        </p:txBody>
      </p:sp>
      <p:grpSp>
        <p:nvGrpSpPr>
          <p:cNvPr id="2072" name="Group 2071">
            <a:extLst>
              <a:ext uri="{FF2B5EF4-FFF2-40B4-BE49-F238E27FC236}">
                <a16:creationId xmlns:a16="http://schemas.microsoft.com/office/drawing/2014/main" id="{D44E3F87-3D58-4B03-86B2-15A5C5B9C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96000" y="841376"/>
            <a:ext cx="5260976" cy="4707593"/>
            <a:chOff x="6096000" y="841376"/>
            <a:chExt cx="5260976" cy="4707593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grpSp>
          <p:nvGrpSpPr>
            <p:cNvPr id="2073" name="Group 2072">
              <a:extLst>
                <a:ext uri="{FF2B5EF4-FFF2-40B4-BE49-F238E27FC236}">
                  <a16:creationId xmlns:a16="http://schemas.microsoft.com/office/drawing/2014/main" id="{B4D09509-F6FC-47A6-B196-CCCFD8E830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1" y="841376"/>
              <a:ext cx="5260975" cy="4707593"/>
              <a:chOff x="6096001" y="841376"/>
              <a:chExt cx="5260975" cy="4707593"/>
            </a:xfrm>
          </p:grpSpPr>
          <p:sp>
            <p:nvSpPr>
              <p:cNvPr id="2077" name="Freeform: Shape 2076">
                <a:extLst>
                  <a:ext uri="{FF2B5EF4-FFF2-40B4-BE49-F238E27FC236}">
                    <a16:creationId xmlns:a16="http://schemas.microsoft.com/office/drawing/2014/main" id="{BA5B9D66-192D-4F12-964D-2B23A1D2754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078" name="Freeform: Shape 2077">
                <a:extLst>
                  <a:ext uri="{FF2B5EF4-FFF2-40B4-BE49-F238E27FC236}">
                    <a16:creationId xmlns:a16="http://schemas.microsoft.com/office/drawing/2014/main" id="{C9C14E68-C469-4A71-AF08-169DB545FC6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074" name="Group 2073">
              <a:extLst>
                <a:ext uri="{FF2B5EF4-FFF2-40B4-BE49-F238E27FC236}">
                  <a16:creationId xmlns:a16="http://schemas.microsoft.com/office/drawing/2014/main" id="{B2C18990-7F62-45E8-B68F-47E95E481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0" y="4138312"/>
              <a:ext cx="5260975" cy="1410656"/>
              <a:chOff x="6096000" y="4138312"/>
              <a:chExt cx="5260975" cy="1410656"/>
            </a:xfrm>
          </p:grpSpPr>
          <p:sp>
            <p:nvSpPr>
              <p:cNvPr id="2075" name="Freeform: Shape 2074">
                <a:extLst>
                  <a:ext uri="{FF2B5EF4-FFF2-40B4-BE49-F238E27FC236}">
                    <a16:creationId xmlns:a16="http://schemas.microsoft.com/office/drawing/2014/main" id="{AC206BB2-3759-4DF0-9932-7445B6367A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076" name="Freeform: Shape 2075">
                <a:extLst>
                  <a:ext uri="{FF2B5EF4-FFF2-40B4-BE49-F238E27FC236}">
                    <a16:creationId xmlns:a16="http://schemas.microsoft.com/office/drawing/2014/main" id="{381FA6FA-3CB6-4F57-8871-82DDE5BE86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2052" name="Picture 4" descr="Drapeau de l'Angleterre — Wikipédia">
            <a:extLst>
              <a:ext uri="{FF2B5EF4-FFF2-40B4-BE49-F238E27FC236}">
                <a16:creationId xmlns:a16="http://schemas.microsoft.com/office/drawing/2014/main" id="{2D0CA218-A883-1CA9-B916-CF9944479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41932" y="1571773"/>
            <a:ext cx="4369112" cy="2621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704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181C1FC-42BE-586E-5975-1201EDB57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>
            <a:normAutofit/>
          </a:bodyPr>
          <a:lstStyle/>
          <a:p>
            <a:r>
              <a:rPr lang="fr-CA" sz="3700" dirty="0">
                <a:solidFill>
                  <a:srgbClr val="FFFFFF"/>
                </a:solidFill>
              </a:rPr>
              <a:t>Découverte: La théorie de la gravitation universelle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2DB9416-2426-264A-C226-3851550ACF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9357" y="739454"/>
            <a:ext cx="7253285" cy="38261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959120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21</Words>
  <Application>Microsoft Office PowerPoint</Application>
  <PresentationFormat>Grand écran</PresentationFormat>
  <Paragraphs>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Isaac Newton</vt:lpstr>
      <vt:lpstr>Nationalité: Angleterre</vt:lpstr>
      <vt:lpstr>Découverte: La théorie de la gravitation universelle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Isaac Newton</dc:title>
  <dc:creator>elagrange37 Elliot</dc:creator>
  <cp:lastModifiedBy>elagrange37 Elliot</cp:lastModifiedBy>
  <cp:revision>1</cp:revision>
  <dcterms:created xsi:type="dcterms:W3CDTF">2023-04-26T14:08:56Z</dcterms:created>
  <dcterms:modified xsi:type="dcterms:W3CDTF">2023-04-26T14:37:52Z</dcterms:modified>
</cp:coreProperties>
</file>