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E443E6-56BA-B643-484C-C7481DF58E22}" v="476" dt="2022-12-01T16:50:17.114"/>
    <p1510:client id="{FEC76214-95D8-4D18-9745-5A7E85112042}" v="13" dt="2022-12-01T16:28:19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ITSS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Elliot Lagrange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8D543-49BA-3513-7E0E-FA844B0D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633" y="-152460"/>
            <a:ext cx="12183373" cy="6846468"/>
          </a:xfrm>
        </p:spPr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err="1">
                <a:cs typeface="Calibri Light"/>
              </a:rPr>
              <a:t>scientifique</a:t>
            </a:r>
            <a:r>
              <a:rPr lang="en-US" dirty="0">
                <a:cs typeface="Calibri Light"/>
              </a:rPr>
              <a:t>: Treponema pallidum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Classification: </a:t>
            </a:r>
            <a:r>
              <a:rPr lang="en-US" err="1">
                <a:cs typeface="Calibri Light"/>
              </a:rPr>
              <a:t>Règne</a:t>
            </a:r>
            <a:r>
              <a:rPr lang="en-US" dirty="0">
                <a:cs typeface="Calibri Light"/>
              </a:rPr>
              <a:t> des </a:t>
            </a:r>
            <a:r>
              <a:rPr lang="en-US" err="1">
                <a:cs typeface="Calibri Light"/>
              </a:rPr>
              <a:t>monères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nom </a:t>
            </a:r>
            <a:r>
              <a:rPr lang="en-US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</a:t>
            </a:r>
            <a:r>
              <a:rPr lang="en-US" err="1">
                <a:cs typeface="Calibri Light"/>
              </a:rPr>
              <a:t>français</a:t>
            </a:r>
            <a:r>
              <a:rPr lang="en-US">
                <a:cs typeface="Calibri Light"/>
              </a:rPr>
              <a:t>: Syphilis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>
                <a:cs typeface="Calibri Light"/>
              </a:rPr>
              <a:t>Traitement? Antibiotiques</a:t>
            </a:r>
            <a:endParaRPr lang="en-US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21757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8D543-49BA-3513-7E0E-FA844B0D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633" y="-152460"/>
            <a:ext cx="12183373" cy="6846468"/>
          </a:xfrm>
        </p:spPr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scientifique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Phtirius</a:t>
            </a:r>
            <a:r>
              <a:rPr lang="en-US" dirty="0">
                <a:cs typeface="Calibri Light"/>
              </a:rPr>
              <a:t> pubis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Classification: </a:t>
            </a:r>
            <a:r>
              <a:rPr lang="en-US" dirty="0" err="1">
                <a:cs typeface="Calibri Light"/>
              </a:rPr>
              <a:t>Règne</a:t>
            </a:r>
            <a:r>
              <a:rPr lang="en-US" dirty="0">
                <a:cs typeface="Calibri Light"/>
              </a:rPr>
              <a:t> animal (</a:t>
            </a:r>
            <a:r>
              <a:rPr lang="en-US" dirty="0" err="1">
                <a:cs typeface="Calibri Light"/>
              </a:rPr>
              <a:t>arthropode</a:t>
            </a:r>
            <a:r>
              <a:rPr lang="en-US" dirty="0">
                <a:cs typeface="Calibri Light"/>
              </a:rPr>
              <a:t>)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français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Phtiriase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pubienne</a:t>
            </a:r>
            <a:r>
              <a:rPr lang="en-US" dirty="0">
                <a:cs typeface="Calibri Light"/>
              </a:rPr>
              <a:t> (</a:t>
            </a:r>
            <a:r>
              <a:rPr lang="en-US" dirty="0" err="1">
                <a:cs typeface="Calibri Light"/>
              </a:rPr>
              <a:t>Morphion</a:t>
            </a:r>
            <a:r>
              <a:rPr lang="en-US" dirty="0">
                <a:cs typeface="Calibri Light"/>
              </a:rPr>
              <a:t>)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Traitement? Crèmes, lotions </a:t>
            </a:r>
            <a:r>
              <a:rPr lang="en-US" dirty="0" err="1">
                <a:cs typeface="Calibri Light"/>
              </a:rPr>
              <a:t>ou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shampoings</a:t>
            </a:r>
            <a:endParaRPr lang="en-US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8589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8D543-49BA-3513-7E0E-FA844B0D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633" y="-152460"/>
            <a:ext cx="12183373" cy="6846468"/>
          </a:xfrm>
        </p:spPr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scientifique</a:t>
            </a:r>
            <a:r>
              <a:rPr lang="en-US" dirty="0">
                <a:cs typeface="Calibri Light"/>
              </a:rPr>
              <a:t>: Trichomonas vaginalis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Classification: </a:t>
            </a:r>
            <a:r>
              <a:rPr lang="en-US" dirty="0" err="1">
                <a:cs typeface="Calibri Light"/>
              </a:rPr>
              <a:t>Règne</a:t>
            </a:r>
            <a:r>
              <a:rPr lang="en-US" dirty="0">
                <a:cs typeface="Calibri Light"/>
              </a:rPr>
              <a:t> des </a:t>
            </a:r>
            <a:r>
              <a:rPr lang="en-US" dirty="0" err="1">
                <a:cs typeface="Calibri Light"/>
              </a:rPr>
              <a:t>protistes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français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Trichomonase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Traitement? </a:t>
            </a:r>
            <a:r>
              <a:rPr lang="en-US" dirty="0" err="1">
                <a:cs typeface="Calibri Light"/>
              </a:rPr>
              <a:t>Antibiotiques</a:t>
            </a:r>
          </a:p>
        </p:txBody>
      </p:sp>
    </p:spTree>
    <p:extLst>
      <p:ext uri="{BB962C8B-B14F-4D97-AF65-F5344CB8AC3E}">
        <p14:creationId xmlns:p14="http://schemas.microsoft.com/office/powerpoint/2010/main" val="1563210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8D543-49BA-3513-7E0E-FA844B0D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633" y="-152460"/>
            <a:ext cx="12183373" cy="6846468"/>
          </a:xfrm>
        </p:spPr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scientifique</a:t>
            </a:r>
            <a:r>
              <a:rPr lang="en-US" dirty="0">
                <a:cs typeface="Calibri Light"/>
              </a:rPr>
              <a:t>: Chlamydia trachomatis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Classification: </a:t>
            </a:r>
            <a:r>
              <a:rPr lang="en-US" dirty="0" err="1">
                <a:cs typeface="Calibri Light"/>
              </a:rPr>
              <a:t>Règne</a:t>
            </a:r>
            <a:r>
              <a:rPr lang="en-US" dirty="0">
                <a:cs typeface="Calibri Light"/>
              </a:rPr>
              <a:t> des </a:t>
            </a:r>
            <a:r>
              <a:rPr lang="en-US" dirty="0" err="1">
                <a:cs typeface="Calibri Light"/>
              </a:rPr>
              <a:t>monères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français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Chlamydiose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génitale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Traitement? </a:t>
            </a:r>
            <a:r>
              <a:rPr lang="en-US" dirty="0" err="1">
                <a:cs typeface="Calibri Light"/>
              </a:rPr>
              <a:t>Antibiotiques</a:t>
            </a:r>
          </a:p>
        </p:txBody>
      </p:sp>
    </p:spTree>
    <p:extLst>
      <p:ext uri="{BB962C8B-B14F-4D97-AF65-F5344CB8AC3E}">
        <p14:creationId xmlns:p14="http://schemas.microsoft.com/office/powerpoint/2010/main" val="284201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8D543-49BA-3513-7E0E-FA844B0D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633" y="-152460"/>
            <a:ext cx="12183373" cy="6846468"/>
          </a:xfrm>
        </p:spPr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scientifique</a:t>
            </a:r>
            <a:r>
              <a:rPr lang="en-US" dirty="0">
                <a:cs typeface="Calibri Light"/>
              </a:rPr>
              <a:t>: VPH (virus du </a:t>
            </a:r>
            <a:r>
              <a:rPr lang="en-US" dirty="0" err="1">
                <a:cs typeface="Calibri Light"/>
              </a:rPr>
              <a:t>papillome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humain</a:t>
            </a:r>
            <a:r>
              <a:rPr lang="en-US" dirty="0">
                <a:cs typeface="Calibri Light"/>
              </a:rPr>
              <a:t>)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Classification: Virus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français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Condylomes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Traitement? </a:t>
            </a:r>
            <a:r>
              <a:rPr lang="en-US" dirty="0" err="1">
                <a:cs typeface="Calibri Light"/>
              </a:rPr>
              <a:t>Cryothérapie</a:t>
            </a:r>
            <a:r>
              <a:rPr lang="en-US" dirty="0">
                <a:cs typeface="Calibri Light"/>
              </a:rPr>
              <a:t> (azote </a:t>
            </a:r>
            <a:r>
              <a:rPr lang="en-US" dirty="0" err="1">
                <a:cs typeface="Calibri Light"/>
              </a:rPr>
              <a:t>liquide</a:t>
            </a:r>
            <a:r>
              <a:rPr lang="en-US" dirty="0">
                <a:cs typeface="Calibri Light"/>
              </a:rPr>
              <a:t>), crèmes</a:t>
            </a:r>
          </a:p>
        </p:txBody>
      </p:sp>
    </p:spTree>
    <p:extLst>
      <p:ext uri="{BB962C8B-B14F-4D97-AF65-F5344CB8AC3E}">
        <p14:creationId xmlns:p14="http://schemas.microsoft.com/office/powerpoint/2010/main" val="110692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8D543-49BA-3513-7E0E-FA844B0D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633" y="-152460"/>
            <a:ext cx="12183373" cy="6846468"/>
          </a:xfrm>
        </p:spPr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scientifique</a:t>
            </a:r>
            <a:r>
              <a:rPr lang="en-US" dirty="0">
                <a:cs typeface="Calibri Light"/>
              </a:rPr>
              <a:t>: VHB (virus de </a:t>
            </a:r>
            <a:r>
              <a:rPr lang="en-US" dirty="0" err="1">
                <a:cs typeface="Calibri Light"/>
              </a:rPr>
              <a:t>l'hépatite</a:t>
            </a:r>
            <a:r>
              <a:rPr lang="en-US" dirty="0">
                <a:cs typeface="Calibri Light"/>
              </a:rPr>
              <a:t> B)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Classification: Virus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français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Hépatite</a:t>
            </a:r>
            <a:r>
              <a:rPr lang="en-US" dirty="0">
                <a:cs typeface="Calibri Light"/>
              </a:rPr>
              <a:t> B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Traitement? </a:t>
            </a:r>
            <a:r>
              <a:rPr lang="en-US" dirty="0" err="1">
                <a:cs typeface="Calibri Light"/>
              </a:rPr>
              <a:t>Aucun</a:t>
            </a:r>
          </a:p>
        </p:txBody>
      </p:sp>
    </p:spTree>
    <p:extLst>
      <p:ext uri="{BB962C8B-B14F-4D97-AF65-F5344CB8AC3E}">
        <p14:creationId xmlns:p14="http://schemas.microsoft.com/office/powerpoint/2010/main" val="1347673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8D543-49BA-3513-7E0E-FA844B0D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633" y="-152460"/>
            <a:ext cx="12183373" cy="6846468"/>
          </a:xfrm>
        </p:spPr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scientifique</a:t>
            </a:r>
            <a:r>
              <a:rPr lang="en-US" dirty="0">
                <a:cs typeface="Calibri Light"/>
              </a:rPr>
              <a:t>: Neisseria gonorrhoeae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Classification: </a:t>
            </a:r>
            <a:r>
              <a:rPr lang="en-US" dirty="0" err="1">
                <a:cs typeface="Calibri Light"/>
              </a:rPr>
              <a:t>Règne</a:t>
            </a:r>
            <a:r>
              <a:rPr lang="en-US" dirty="0">
                <a:cs typeface="Calibri Light"/>
              </a:rPr>
              <a:t> des </a:t>
            </a:r>
            <a:r>
              <a:rPr lang="en-US" dirty="0" err="1">
                <a:cs typeface="Calibri Light"/>
              </a:rPr>
              <a:t>monères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français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Gonorrhée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Traitement? </a:t>
            </a:r>
            <a:r>
              <a:rPr lang="en-US" dirty="0" err="1">
                <a:cs typeface="Calibri Light"/>
              </a:rPr>
              <a:t>Antibiotiques</a:t>
            </a:r>
          </a:p>
        </p:txBody>
      </p:sp>
    </p:spTree>
    <p:extLst>
      <p:ext uri="{BB962C8B-B14F-4D97-AF65-F5344CB8AC3E}">
        <p14:creationId xmlns:p14="http://schemas.microsoft.com/office/powerpoint/2010/main" val="3676035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8D543-49BA-3513-7E0E-FA844B0D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633" y="-152460"/>
            <a:ext cx="12183373" cy="6846468"/>
          </a:xfrm>
        </p:spPr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scientifique</a:t>
            </a:r>
            <a:r>
              <a:rPr lang="en-US" dirty="0">
                <a:cs typeface="Calibri Light"/>
              </a:rPr>
              <a:t>: </a:t>
            </a:r>
            <a:r>
              <a:rPr lang="en-US" sz="3600" dirty="0">
                <a:cs typeface="Calibri Light"/>
              </a:rPr>
              <a:t>VHS-II (virus de </a:t>
            </a:r>
            <a:r>
              <a:rPr lang="en-US" sz="3600" dirty="0" err="1">
                <a:cs typeface="Calibri Light"/>
              </a:rPr>
              <a:t>l'herpès</a:t>
            </a:r>
            <a:r>
              <a:rPr lang="en-US" sz="3600" dirty="0">
                <a:cs typeface="Calibri Light"/>
              </a:rPr>
              <a:t> simplex de type 2)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Classification: Virus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français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Herpès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génital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Traitement? </a:t>
            </a:r>
            <a:r>
              <a:rPr lang="en-US" dirty="0" err="1">
                <a:cs typeface="Calibri Light"/>
              </a:rPr>
              <a:t>Antiviraux</a:t>
            </a:r>
          </a:p>
        </p:txBody>
      </p:sp>
    </p:spTree>
    <p:extLst>
      <p:ext uri="{BB962C8B-B14F-4D97-AF65-F5344CB8AC3E}">
        <p14:creationId xmlns:p14="http://schemas.microsoft.com/office/powerpoint/2010/main" val="1042392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8D543-49BA-3513-7E0E-FA844B0D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633" y="-152460"/>
            <a:ext cx="12183373" cy="6846468"/>
          </a:xfrm>
        </p:spPr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scientifique</a:t>
            </a:r>
            <a:r>
              <a:rPr lang="en-US" dirty="0">
                <a:cs typeface="Calibri Light"/>
              </a:rPr>
              <a:t>: </a:t>
            </a:r>
            <a:r>
              <a:rPr lang="en-US" sz="3400" dirty="0">
                <a:cs typeface="Calibri Light"/>
              </a:rPr>
              <a:t>VIH (virus de </a:t>
            </a:r>
            <a:r>
              <a:rPr lang="en-US" sz="3400" dirty="0" err="1">
                <a:cs typeface="Calibri Light"/>
              </a:rPr>
              <a:t>l'immuno-déficience</a:t>
            </a:r>
            <a:r>
              <a:rPr lang="en-US" sz="3400" dirty="0">
                <a:cs typeface="Calibri Light"/>
              </a:rPr>
              <a:t> </a:t>
            </a:r>
            <a:r>
              <a:rPr lang="en-US" sz="3400" dirty="0" err="1">
                <a:cs typeface="Calibri Light"/>
              </a:rPr>
              <a:t>humaine</a:t>
            </a:r>
            <a:r>
              <a:rPr lang="en-US" sz="3400" dirty="0">
                <a:cs typeface="Calibri Light"/>
              </a:rPr>
              <a:t>)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Classification: Virus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français</a:t>
            </a:r>
            <a:r>
              <a:rPr lang="en-US" dirty="0">
                <a:cs typeface="Calibri Light"/>
              </a:rPr>
              <a:t>: VIH/Sida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Traitement? </a:t>
            </a:r>
            <a:r>
              <a:rPr lang="en-US" dirty="0" err="1">
                <a:cs typeface="Calibri Light"/>
              </a:rPr>
              <a:t>Ththérapie</a:t>
            </a:r>
          </a:p>
        </p:txBody>
      </p:sp>
    </p:spTree>
    <p:extLst>
      <p:ext uri="{BB962C8B-B14F-4D97-AF65-F5344CB8AC3E}">
        <p14:creationId xmlns:p14="http://schemas.microsoft.com/office/powerpoint/2010/main" val="126121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Nom scientifique: Phtirius pubis  Classification: Règne animal (arthropode)  nom en français: Phtiriase pubienne (Morphion)  Traitement? Crèmes, lotions ou shampoings</vt:lpstr>
      <vt:lpstr>Nom scientifique: Trichomonas vaginalis  Classification: Règne des protistes  nom en français: Trichomonase  Traitement? Antibiotiques</vt:lpstr>
      <vt:lpstr>Nom scientifique: Chlamydia trachomatis  Classification: Règne des monères  nom en français: Chlamydiose génitale  Traitement? Antibiotiques</vt:lpstr>
      <vt:lpstr>Nom scientifique: VPH (virus du papillome humain)  Classification: Virus  nom en français: Condylomes  Traitement? Cryothérapie (azote liquide), crèmes</vt:lpstr>
      <vt:lpstr>Nom scientifique: VHB (virus de l'hépatite B)  Classification: Virus  nom en français: Hépatite B  Traitement? Aucun</vt:lpstr>
      <vt:lpstr>Nom scientifique: Neisseria gonorrhoeae  Classification: Règne des monères  nom en français: Gonorrhée  Traitement? Antibiotiques</vt:lpstr>
      <vt:lpstr>Nom scientifique: VHS-II (virus de l'herpès simplex de type 2)  Classification: Virus  nom en français: Herpès génital  Traitement? Antiviraux</vt:lpstr>
      <vt:lpstr>Nom scientifique: VIH (virus de l'immuno-déficience humaine)  Classification: Virus  nom en français: VIH/Sida  Traitement? Ththérapie</vt:lpstr>
      <vt:lpstr>Nom scientifique: Treponema pallidum  Classification: Règne des monères  nom en français: Syphilis  Traitement? Antibiotiques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107</cp:revision>
  <dcterms:created xsi:type="dcterms:W3CDTF">2022-12-01T16:26:02Z</dcterms:created>
  <dcterms:modified xsi:type="dcterms:W3CDTF">2022-12-01T17:06:26Z</dcterms:modified>
</cp:coreProperties>
</file>