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202E49-E942-51D0-58FB-EAB636DC8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4C8DF8-E213-E038-EADF-03BB4D0DE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9E7CCF-221D-AFD9-470B-D0CBE024B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4566-6C8C-4AB9-8064-AD2AE7D25C5D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044D5F-528F-88C0-EBBA-8A47DDF60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B3A4CF-BEE3-2E86-8252-51BB46274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4C38-0E25-4A77-94E6-BDF1AACE2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975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28C9D5-A32E-19CE-B1B9-1E897F79F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ED5B215-0518-117A-9183-62B158680A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5A603D-8319-6BC5-3EC5-4B1396060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4566-6C8C-4AB9-8064-AD2AE7D25C5D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8F7834-A9F8-AFD7-489F-16151A477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86A021-EBA7-E6D2-AC75-AD3B2BBC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4C38-0E25-4A77-94E6-BDF1AACE2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9089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485464D-CE84-F774-3933-E22CB28526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D85622A-745D-8FB8-DB4E-6CAC798756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4332C0-48D5-0462-577B-B3FA19D31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4566-6C8C-4AB9-8064-AD2AE7D25C5D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97F61B-AA15-19BD-A34B-33FDC2806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BF1D25-A2A0-D9AE-441C-C3956E64D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4C38-0E25-4A77-94E6-BDF1AACE2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14077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5BFD07-A19E-AB6D-C208-29B470E53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A67808-0449-4834-45F2-31DA105E4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634030-A7D8-0FD9-9B07-B732D7CF1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4566-6C8C-4AB9-8064-AD2AE7D25C5D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55E688-286E-F321-13CF-9E0DE63A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698DA4-7052-5FEE-BD82-B083588D5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4C38-0E25-4A77-94E6-BDF1AACE2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1355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6628C7-873A-5BA2-0072-D360C5737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3302C0-7F6B-8CFD-246C-646233752A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FC61B6-8D3B-7B9A-AF4D-04B650082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4566-6C8C-4AB9-8064-AD2AE7D25C5D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D98890-AB6B-BF8D-0361-4DF009650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136EED-3965-923B-5A86-F641ACECF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4C38-0E25-4A77-94E6-BDF1AACE2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3107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421669-3596-3C79-8733-F121F205E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5C5FC7-DF13-2717-5286-E87BF4F3A5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9928F4-1FF2-A8EC-8F82-443FF30BC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09FC6C6-936C-6F93-9732-53BCB271F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4566-6C8C-4AB9-8064-AD2AE7D25C5D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5EADBAD-7401-DB56-D91C-D8DB55FB2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5596AB-1B6E-0570-F9F2-CA3FA3203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4C38-0E25-4A77-94E6-BDF1AACE2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750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C6125C-37E9-3BD4-42F4-22B306998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A866DF0-DC3A-AC4B-8A43-8997F0F40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79C2950-0863-4006-66EC-E2CBCCBE5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666684A-5884-8A1F-DA01-84FF375F0D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F91079A-BD33-C665-E239-856D2A00AA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18C039D-C3AF-14D4-4491-536D0E9F9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4566-6C8C-4AB9-8064-AD2AE7D25C5D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5DF476F-760B-9BE7-ED11-DAA414A57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F1303F2-41E2-B45D-5131-6B61CC7A0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4C38-0E25-4A77-94E6-BDF1AACE2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4871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28D1C8-FA69-CD82-744A-ECB850520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B90FC3-3518-3F9E-B6FC-467D4A4D2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4566-6C8C-4AB9-8064-AD2AE7D25C5D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2B01232-C813-AD3E-20FC-F70BC7355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DE8EC40-8643-825A-E1A3-935F40F3C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4C38-0E25-4A77-94E6-BDF1AACE2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41207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2A29A4D-C2A7-C293-9B87-647804560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4566-6C8C-4AB9-8064-AD2AE7D25C5D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A5E01DA-69F1-1D51-94A2-41DD8E217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03AB58B-8255-1D57-72E5-35CD6DAC1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4C38-0E25-4A77-94E6-BDF1AACE2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864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50EB41-730B-73D5-EC92-A325CBC88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4DE6A1-F077-CCC5-C5CE-857C35F68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2132CD1-D491-72FB-1D70-A46F8C35C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6967858-36FC-10AF-12C4-6A73F4A2B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4566-6C8C-4AB9-8064-AD2AE7D25C5D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8817D0-C56A-18D5-E44B-0B36C4CBF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6A5FA6D-76AC-69ED-301C-DDD139EDA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4C38-0E25-4A77-94E6-BDF1AACE2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074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1DF94D-FFB0-493F-76E4-F271BB697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896D513-0B05-D59B-8459-A4F8C5E448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77DA31A-555F-A1F6-2E0F-F3E96B0DA0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F3C608-1B65-8D26-DECE-0A0D9FD49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4566-6C8C-4AB9-8064-AD2AE7D25C5D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7D83CA-2816-024A-B665-32DAA4291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32558C-2CF9-BBF9-7E68-43FE7D145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54C38-0E25-4A77-94E6-BDF1AACE2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4436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C6D3731-3A63-1515-CD47-5767E68CF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A9D260-D82D-6E72-E466-29684E499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0D7B1C-C3EB-7CC7-F133-44CED68A8C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14566-6C8C-4AB9-8064-AD2AE7D25C5D}" type="datetimeFigureOut">
              <a:rPr lang="fr-CA" smtClean="0"/>
              <a:t>2023-04-20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39BD58-BDF6-B59A-23BC-6B0CACA668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BE9058-FC86-39E3-5579-0F9B3BFD28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54C38-0E25-4A77-94E6-BDF1AACE258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199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Frederick Mohs - Kids Love Rocks">
            <a:extLst>
              <a:ext uri="{FF2B5EF4-FFF2-40B4-BE49-F238E27FC236}">
                <a16:creationId xmlns:a16="http://schemas.microsoft.com/office/drawing/2014/main" id="{10447B64-69C7-CF3A-2A18-E69281A03D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42" b="20401"/>
          <a:stretch/>
        </p:blipFill>
        <p:spPr bwMode="auto">
          <a:xfrm>
            <a:off x="377113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7" name="Rectangle 2056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BEE9B8E-7E09-9887-8327-781114F4AB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fr-CA" sz="4800"/>
              <a:t>Friedrich Mohs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BBC29D-8E24-0178-7C98-F152DFFEB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fr-CA" sz="2000" dirty="0"/>
              <a:t>Par Elliot Lagrange</a:t>
            </a:r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1323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ight Triangle 103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D54F624-CDD3-104C-4ADA-DC01300692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1" y="1036674"/>
            <a:ext cx="3689096" cy="3514364"/>
          </a:xfrm>
        </p:spPr>
        <p:txBody>
          <a:bodyPr anchor="b">
            <a:normAutofit/>
          </a:bodyPr>
          <a:lstStyle/>
          <a:p>
            <a:pPr algn="r"/>
            <a:r>
              <a:rPr lang="fr-CA" sz="5600" dirty="0"/>
              <a:t>Nationalité: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06F4D6-F1AB-4D1E-63F5-8BC821429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2" y="4582814"/>
            <a:ext cx="3689094" cy="1312657"/>
          </a:xfrm>
        </p:spPr>
        <p:txBody>
          <a:bodyPr anchor="t">
            <a:normAutofit/>
          </a:bodyPr>
          <a:lstStyle/>
          <a:p>
            <a:r>
              <a:rPr lang="fr-CA" sz="2800" dirty="0"/>
              <a:t>Allemagne</a:t>
            </a:r>
          </a:p>
        </p:txBody>
      </p:sp>
      <p:pic>
        <p:nvPicPr>
          <p:cNvPr id="1026" name="Picture 2" descr="Drapeau de l'Allemagne — Wikipédia">
            <a:extLst>
              <a:ext uri="{FF2B5EF4-FFF2-40B4-BE49-F238E27FC236}">
                <a16:creationId xmlns:a16="http://schemas.microsoft.com/office/drawing/2014/main" id="{A5BD0C36-97DA-DEED-AB61-215502EDF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6070" y="1892305"/>
            <a:ext cx="4811872" cy="288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6164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A4E37431-20F0-4DD6-84A9-ED2B64494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0AE98B72-66C6-4AB4-AF0D-BA830DE86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" name="Rectangle 3082">
            <a:extLst>
              <a:ext uri="{FF2B5EF4-FFF2-40B4-BE49-F238E27FC236}">
                <a16:creationId xmlns:a16="http://schemas.microsoft.com/office/drawing/2014/main" id="{407EAFC6-733F-403D-BB4D-05A3A2874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5" name="Rectangle 3084">
            <a:extLst>
              <a:ext uri="{FF2B5EF4-FFF2-40B4-BE49-F238E27FC236}">
                <a16:creationId xmlns:a16="http://schemas.microsoft.com/office/drawing/2014/main" id="{17A36730-4CB0-4F61-AD11-A44C97658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87" name="Rectangle 3086">
            <a:extLst>
              <a:ext uri="{FF2B5EF4-FFF2-40B4-BE49-F238E27FC236}">
                <a16:creationId xmlns:a16="http://schemas.microsoft.com/office/drawing/2014/main" id="{C69C79E1-F916-4929-A4F3-DE763D4BFA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9" name="Oval 3088">
            <a:extLst>
              <a:ext uri="{FF2B5EF4-FFF2-40B4-BE49-F238E27FC236}">
                <a16:creationId xmlns:a16="http://schemas.microsoft.com/office/drawing/2014/main" id="{767334AB-16BD-4EC7-8C6B-4B5171600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F534464-DC88-5E88-29D6-1226E88C7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0042" y="806702"/>
            <a:ext cx="4412021" cy="3030724"/>
          </a:xfrm>
        </p:spPr>
        <p:txBody>
          <a:bodyPr anchor="b">
            <a:normAutofit/>
          </a:bodyPr>
          <a:lstStyle/>
          <a:p>
            <a:pPr algn="r"/>
            <a:r>
              <a:rPr lang="fr-CA" sz="4000" dirty="0">
                <a:solidFill>
                  <a:srgbClr val="FFFFFF"/>
                </a:solidFill>
              </a:rPr>
              <a:t>Invention: L’échelle de </a:t>
            </a:r>
            <a:r>
              <a:rPr lang="fr-CA" sz="4000" dirty="0" err="1">
                <a:solidFill>
                  <a:srgbClr val="FFFFFF"/>
                </a:solidFill>
              </a:rPr>
              <a:t>Mohs</a:t>
            </a:r>
            <a:r>
              <a:rPr lang="fr-CA" sz="4000">
                <a:solidFill>
                  <a:srgbClr val="FFFFFF"/>
                </a:solidFill>
              </a:rPr>
              <a:t> </a:t>
            </a:r>
            <a:r>
              <a:rPr lang="fr-CA" sz="2400">
                <a:solidFill>
                  <a:srgbClr val="FFFFFF"/>
                </a:solidFill>
              </a:rPr>
              <a:t>(</a:t>
            </a:r>
            <a:r>
              <a:rPr lang="fr-CA" sz="2400" dirty="0">
                <a:solidFill>
                  <a:srgbClr val="FFFFFF"/>
                </a:solidFill>
              </a:rPr>
              <a:t>dureté des matériaux)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61A4B7-EF07-0122-AA8A-513B1DF4A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5791" y="4745317"/>
            <a:ext cx="4126272" cy="1375145"/>
          </a:xfrm>
        </p:spPr>
        <p:txBody>
          <a:bodyPr>
            <a:normAutofit/>
          </a:bodyPr>
          <a:lstStyle/>
          <a:p>
            <a:pPr algn="r"/>
            <a:r>
              <a:rPr lang="fr-CA" dirty="0">
                <a:solidFill>
                  <a:srgbClr val="FFFFFF"/>
                </a:solidFill>
              </a:rPr>
              <a:t>Temps de vie: 1773-1839</a:t>
            </a:r>
          </a:p>
        </p:txBody>
      </p:sp>
      <p:pic>
        <p:nvPicPr>
          <p:cNvPr id="3074" name="Picture 2" descr="Echelle de Mohs - Minéraux et Cristaux">
            <a:extLst>
              <a:ext uri="{FF2B5EF4-FFF2-40B4-BE49-F238E27FC236}">
                <a16:creationId xmlns:a16="http://schemas.microsoft.com/office/drawing/2014/main" id="{84B8A012-8776-7C8C-D7EC-3121B8060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82411" y="457199"/>
            <a:ext cx="5235497" cy="5899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40813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23</Words>
  <Application>Microsoft Office PowerPoint</Application>
  <PresentationFormat>Grand écran</PresentationFormat>
  <Paragraphs>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Friedrich Mohs</vt:lpstr>
      <vt:lpstr>Nationalité:</vt:lpstr>
      <vt:lpstr>Invention: L’échelle de Mohs (dureté des matériaux)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Friedrich Mohs</dc:title>
  <dc:creator>elagrange37 Elliot</dc:creator>
  <cp:lastModifiedBy>elagrange37 Elliot</cp:lastModifiedBy>
  <cp:revision>1</cp:revision>
  <dcterms:created xsi:type="dcterms:W3CDTF">2023-04-20T15:23:05Z</dcterms:created>
  <dcterms:modified xsi:type="dcterms:W3CDTF">2023-04-20T16:05:10Z</dcterms:modified>
</cp:coreProperties>
</file>