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31BB-9992-40E8-A81A-C00F249AFEBB}" type="datetimeFigureOut">
              <a:rPr lang="fr-CA" smtClean="0"/>
              <a:t>2023-02-24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9D1E-F61F-4DEB-9D6B-5E951E9D6C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9062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31BB-9992-40E8-A81A-C00F249AFEBB}" type="datetimeFigureOut">
              <a:rPr lang="fr-CA" smtClean="0"/>
              <a:t>2023-02-24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9D1E-F61F-4DEB-9D6B-5E951E9D6C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4238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31BB-9992-40E8-A81A-C00F249AFEBB}" type="datetimeFigureOut">
              <a:rPr lang="fr-CA" smtClean="0"/>
              <a:t>2023-02-24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9D1E-F61F-4DEB-9D6B-5E951E9D6C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9266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31BB-9992-40E8-A81A-C00F249AFEBB}" type="datetimeFigureOut">
              <a:rPr lang="fr-CA" smtClean="0"/>
              <a:t>2023-02-24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9D1E-F61F-4DEB-9D6B-5E951E9D6C14}" type="slidenum">
              <a:rPr lang="fr-CA" smtClean="0"/>
              <a:t>‹N°›</a:t>
            </a:fld>
            <a:endParaRPr lang="fr-C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628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31BB-9992-40E8-A81A-C00F249AFEBB}" type="datetimeFigureOut">
              <a:rPr lang="fr-CA" smtClean="0"/>
              <a:t>2023-02-24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9D1E-F61F-4DEB-9D6B-5E951E9D6C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09672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31BB-9992-40E8-A81A-C00F249AFEBB}" type="datetimeFigureOut">
              <a:rPr lang="fr-CA" smtClean="0"/>
              <a:t>2023-02-24</a:t>
            </a:fld>
            <a:endParaRPr lang="fr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9D1E-F61F-4DEB-9D6B-5E951E9D6C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93722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31BB-9992-40E8-A81A-C00F249AFEBB}" type="datetimeFigureOut">
              <a:rPr lang="fr-CA" smtClean="0"/>
              <a:t>2023-02-24</a:t>
            </a:fld>
            <a:endParaRPr lang="fr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9D1E-F61F-4DEB-9D6B-5E951E9D6C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5647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31BB-9992-40E8-A81A-C00F249AFEBB}" type="datetimeFigureOut">
              <a:rPr lang="fr-CA" smtClean="0"/>
              <a:t>2023-02-24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9D1E-F61F-4DEB-9D6B-5E951E9D6C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59787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31BB-9992-40E8-A81A-C00F249AFEBB}" type="datetimeFigureOut">
              <a:rPr lang="fr-CA" smtClean="0"/>
              <a:t>2023-02-24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9D1E-F61F-4DEB-9D6B-5E951E9D6C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261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31BB-9992-40E8-A81A-C00F249AFEBB}" type="datetimeFigureOut">
              <a:rPr lang="fr-CA" smtClean="0"/>
              <a:t>2023-02-24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9D1E-F61F-4DEB-9D6B-5E951E9D6C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58524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31BB-9992-40E8-A81A-C00F249AFEBB}" type="datetimeFigureOut">
              <a:rPr lang="fr-CA" smtClean="0"/>
              <a:t>2023-02-24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9D1E-F61F-4DEB-9D6B-5E951E9D6C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4592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31BB-9992-40E8-A81A-C00F249AFEBB}" type="datetimeFigureOut">
              <a:rPr lang="fr-CA" smtClean="0"/>
              <a:t>2023-02-24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9D1E-F61F-4DEB-9D6B-5E951E9D6C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011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31BB-9992-40E8-A81A-C00F249AFEBB}" type="datetimeFigureOut">
              <a:rPr lang="fr-CA" smtClean="0"/>
              <a:t>2023-02-24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9D1E-F61F-4DEB-9D6B-5E951E9D6C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54529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31BB-9992-40E8-A81A-C00F249AFEBB}" type="datetimeFigureOut">
              <a:rPr lang="fr-CA" smtClean="0"/>
              <a:t>2023-02-24</a:t>
            </a:fld>
            <a:endParaRPr lang="fr-C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9D1E-F61F-4DEB-9D6B-5E951E9D6C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99955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31BB-9992-40E8-A81A-C00F249AFEBB}" type="datetimeFigureOut">
              <a:rPr lang="fr-CA" smtClean="0"/>
              <a:t>2023-02-24</a:t>
            </a:fld>
            <a:endParaRPr lang="fr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9D1E-F61F-4DEB-9D6B-5E951E9D6C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9848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31BB-9992-40E8-A81A-C00F249AFEBB}" type="datetimeFigureOut">
              <a:rPr lang="fr-CA" smtClean="0"/>
              <a:t>2023-02-24</a:t>
            </a:fld>
            <a:endParaRPr lang="fr-C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9D1E-F61F-4DEB-9D6B-5E951E9D6C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2032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31BB-9992-40E8-A81A-C00F249AFEBB}" type="datetimeFigureOut">
              <a:rPr lang="fr-CA" smtClean="0"/>
              <a:t>2023-02-24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9D1E-F61F-4DEB-9D6B-5E951E9D6C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720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68A31BB-9992-40E8-A81A-C00F249AFEBB}" type="datetimeFigureOut">
              <a:rPr lang="fr-CA" smtClean="0"/>
              <a:t>2023-02-24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69D1E-F61F-4DEB-9D6B-5E951E9D6C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49408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dmond Halley (Astronomer, Mathematician and Physicist) - On This D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6840" y="1561136"/>
            <a:ext cx="3429000" cy="428625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4649" y="1447799"/>
            <a:ext cx="8825658" cy="3329581"/>
          </a:xfrm>
        </p:spPr>
        <p:txBody>
          <a:bodyPr/>
          <a:lstStyle/>
          <a:p>
            <a:r>
              <a:rPr lang="fr-CA" dirty="0" smtClean="0"/>
              <a:t>Edmond Halley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1468" y="4778365"/>
            <a:ext cx="8825658" cy="861420"/>
          </a:xfrm>
        </p:spPr>
        <p:txBody>
          <a:bodyPr/>
          <a:lstStyle/>
          <a:p>
            <a:r>
              <a:rPr lang="fr-CA" dirty="0" smtClean="0"/>
              <a:t>Fait par Elliot Lagrange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25963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5023" y="389144"/>
            <a:ext cx="9404723" cy="1400530"/>
          </a:xfrm>
        </p:spPr>
        <p:txBody>
          <a:bodyPr/>
          <a:lstStyle/>
          <a:p>
            <a:r>
              <a:rPr lang="fr-CA" dirty="0" smtClean="0"/>
              <a:t>Période de temps: </a:t>
            </a:r>
            <a:br>
              <a:rPr lang="fr-CA" dirty="0" smtClean="0"/>
            </a:br>
            <a:r>
              <a:rPr lang="fr-CA" dirty="0" smtClean="0"/>
              <a:t>17</a:t>
            </a:r>
            <a:r>
              <a:rPr lang="fr-CA" b="1" baseline="30000" dirty="0" smtClean="0"/>
              <a:t>ème</a:t>
            </a:r>
            <a:r>
              <a:rPr lang="fr-CA" b="1" dirty="0" smtClean="0"/>
              <a:t> </a:t>
            </a:r>
            <a:r>
              <a:rPr lang="fr-CA" dirty="0" smtClean="0"/>
              <a:t>siècle</a:t>
            </a:r>
            <a:r>
              <a:rPr lang="fr-CA" b="1" dirty="0" smtClean="0"/>
              <a:t> </a:t>
            </a:r>
            <a:r>
              <a:rPr lang="fr-CA" dirty="0" smtClean="0"/>
              <a:t>au</a:t>
            </a:r>
            <a:r>
              <a:rPr lang="fr-CA" b="1" dirty="0" smtClean="0"/>
              <a:t> </a:t>
            </a:r>
            <a:r>
              <a:rPr lang="fr-CA" dirty="0" smtClean="0"/>
              <a:t>18</a:t>
            </a:r>
            <a:r>
              <a:rPr lang="fr-CA" b="1" baseline="30000" dirty="0" smtClean="0"/>
              <a:t>ème</a:t>
            </a:r>
            <a:endParaRPr lang="fr-CA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5022" y="3808767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CA" dirty="0" smtClean="0"/>
              <a:t>Découverte:</a:t>
            </a:r>
            <a:endParaRPr lang="fr-CA" dirty="0"/>
          </a:p>
        </p:txBody>
      </p:sp>
      <p:pic>
        <p:nvPicPr>
          <p:cNvPr id="1028" name="Picture 4" descr="Drapeau du Royaume-Uni — Wikipé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805" y="1965150"/>
            <a:ext cx="2139025" cy="1283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465023" y="2226474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CA" dirty="0" smtClean="0"/>
              <a:t>Nationalité: Anglais</a:t>
            </a:r>
            <a:endParaRPr lang="fr-CA" dirty="0"/>
          </a:p>
        </p:txBody>
      </p:sp>
      <p:pic>
        <p:nvPicPr>
          <p:cNvPr id="1030" name="Picture 6" descr="1P/Halley — Wikipé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741" y="3491371"/>
            <a:ext cx="2126301" cy="147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re 1"/>
          <p:cNvSpPr txBox="1">
            <a:spLocks/>
          </p:cNvSpPr>
          <p:nvPr/>
        </p:nvSpPr>
        <p:spPr>
          <a:xfrm>
            <a:off x="387275" y="5283889"/>
            <a:ext cx="1219200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CA" dirty="0" smtClean="0"/>
              <a:t>Anecdote: Halley est mort avant de voir la comète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248527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</TotalTime>
  <Words>25</Words>
  <Application>Microsoft Office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Edmond Halley</vt:lpstr>
      <vt:lpstr>Période de temps:  17ème siècle au 18ème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Edmond Halley</dc:title>
  <dc:creator>CSBE</dc:creator>
  <cp:lastModifiedBy>CSBE</cp:lastModifiedBy>
  <cp:revision>2</cp:revision>
  <dcterms:created xsi:type="dcterms:W3CDTF">2023-02-24T16:02:23Z</dcterms:created>
  <dcterms:modified xsi:type="dcterms:W3CDTF">2023-02-24T16:10:33Z</dcterms:modified>
</cp:coreProperties>
</file>