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4660"/>
  </p:normalViewPr>
  <p:slideViewPr>
    <p:cSldViewPr snapToGrid="0">
      <p:cViewPr varScale="1">
        <p:scale>
          <a:sx n="42" d="100"/>
          <a:sy n="42" d="100"/>
        </p:scale>
        <p:origin x="78" y="10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F329CD5-6662-1257-C6C8-67C8473EE5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E628D7E-6CF0-AED6-A17A-07665FFCDD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46AB7C0-5CC1-6BB1-6155-130A78357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BCC24-8968-425C-8A91-302570115381}" type="datetimeFigureOut">
              <a:rPr lang="fr-CA" smtClean="0"/>
              <a:t>2023-04-20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2B5DA4C-1BD4-6BBF-84FF-49F276985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AE8EA0C-465F-1A79-3991-35B54345F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3623-E086-471B-838B-65DE0C981C5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83618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2F17A03-6BE5-B7DB-FD59-8CC049525E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5F3C512-4901-F062-2D30-DE49D7D1F2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44FEF23-48A6-830E-4038-5603D3244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BCC24-8968-425C-8A91-302570115381}" type="datetimeFigureOut">
              <a:rPr lang="fr-CA" smtClean="0"/>
              <a:t>2023-04-20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E7F0FB9-CFD6-CE52-CC2E-23F6DC77A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E9EF83D-27CA-73F7-0AE8-64673C678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3623-E086-471B-838B-65DE0C981C5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63921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808976A-15B8-9221-4834-819E69753F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4E140FC-15AE-67FB-473E-A818541AAC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0789B8D-5A97-45A1-7C22-0B452267B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BCC24-8968-425C-8A91-302570115381}" type="datetimeFigureOut">
              <a:rPr lang="fr-CA" smtClean="0"/>
              <a:t>2023-04-20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584DD54-F409-85BF-470C-8F6AF5E17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41BBF49-4623-5ABA-9678-93F90581C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3623-E086-471B-838B-65DE0C981C5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97011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07C3919-E12F-E062-2E19-40D0ACE05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01EA746-C8DC-B076-8C3A-F3E4E81EEB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3553B50-56DC-AA55-3C5A-EFFFF5387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BCC24-8968-425C-8A91-302570115381}" type="datetimeFigureOut">
              <a:rPr lang="fr-CA" smtClean="0"/>
              <a:t>2023-04-20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B358284-98D2-C2B3-55A4-DADBB0CDE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EF80D41-5F01-BB37-94E6-24252A78A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3623-E086-471B-838B-65DE0C981C5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9167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AD04DB-CB57-12A5-8189-ACD78E150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9E877F2-710F-E658-1DA9-E063AF61EC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BF5314C-3A98-5935-819E-C3AB2CDD4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BCC24-8968-425C-8A91-302570115381}" type="datetimeFigureOut">
              <a:rPr lang="fr-CA" smtClean="0"/>
              <a:t>2023-04-20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DBDF713-B672-11B6-10F8-CF4D5698A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F2BA2D7-B8B1-FB5C-6D02-F6F54090F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3623-E086-471B-838B-65DE0C981C5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35880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82012E7-AC71-7EFE-52D7-7C199F010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4D27B9A-434B-04E5-0553-6121D1399B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6A94F20-C6E6-B75D-1817-C4C9F60A8F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2AFA9A9-FEE0-DC05-DA69-E2B46A3FE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BCC24-8968-425C-8A91-302570115381}" type="datetimeFigureOut">
              <a:rPr lang="fr-CA" smtClean="0"/>
              <a:t>2023-04-20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D6FEA03-501D-E440-8131-2444CAF25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7A26142-D7AA-700D-BA03-61A7EB05B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3623-E086-471B-838B-65DE0C981C5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70708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1C0CB0-F848-F1B9-A086-8DF1D5FF2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251D42B-ADDC-DA3A-5CD9-5AADDD9259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A1E856C-9FAE-BAE7-0B73-B68F852E7A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92E0732-EFE9-2986-3225-9324A20FFD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DE9AFF9-CE3E-77CC-B93A-2DC95AD15D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E49B7E8E-2B76-2445-4DFA-A544BE5D5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BCC24-8968-425C-8A91-302570115381}" type="datetimeFigureOut">
              <a:rPr lang="fr-CA" smtClean="0"/>
              <a:t>2023-04-20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C639A7C-2FE0-6DE5-0D83-2E2CF0C11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931E7C9-5233-DC53-7D0F-15CB02867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3623-E086-471B-838B-65DE0C981C5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19441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D76201-4C72-3B77-8FBB-793643F604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FF5803A-E983-679B-F2E1-20032AD4E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BCC24-8968-425C-8A91-302570115381}" type="datetimeFigureOut">
              <a:rPr lang="fr-CA" smtClean="0"/>
              <a:t>2023-04-20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97CF136-90EF-B24B-0AE9-8711A1676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6044FCF-0A09-4F6D-86CB-2FA3C525D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3623-E086-471B-838B-65DE0C981C5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26864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2E2D1AC-2110-9D5B-990C-01B7F7F69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BCC24-8968-425C-8A91-302570115381}" type="datetimeFigureOut">
              <a:rPr lang="fr-CA" smtClean="0"/>
              <a:t>2023-04-20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60CEEBD-ED95-13DA-74B1-4281A027C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7ECC9C6-B7B9-261F-56F9-5A8F55F65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3623-E086-471B-838B-65DE0C981C5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73609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F485925-8B90-2553-593C-E3DCA31D15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DFFFDB7-5A06-BC93-E902-6B59F3E5F2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355F1D1-00AE-0D3C-8B85-2F8E716370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5D028BF-133D-5823-FFB6-0D1E55C73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BCC24-8968-425C-8A91-302570115381}" type="datetimeFigureOut">
              <a:rPr lang="fr-CA" smtClean="0"/>
              <a:t>2023-04-20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C1C0C36-4D6D-8C7E-E1C0-38F7D484F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B684E6F-A79C-DC5A-3F7B-B431FB352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3623-E086-471B-838B-65DE0C981C5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31507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163564-1DB4-E49C-9EFA-66670E134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F852D4E-C38F-2C22-52BB-5D5858AD72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75F77AB-AE3B-FD86-E242-4C3C4BB9A2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B0F11DF-1375-1210-70FE-2C0572458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BCC24-8968-425C-8A91-302570115381}" type="datetimeFigureOut">
              <a:rPr lang="fr-CA" smtClean="0"/>
              <a:t>2023-04-20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93566DF-F59C-3100-6A7D-CD0E97662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763B8ED-F0D9-9816-FB43-4C47CEAB1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3623-E086-471B-838B-65DE0C981C5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73419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B659D98-F9F8-34B5-53E0-F2B1EE4ED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F80556F-26C2-2389-1B0F-E3EA619768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CBB4F17-46A8-1D47-86F3-5679F49868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BCC24-8968-425C-8A91-302570115381}" type="datetimeFigureOut">
              <a:rPr lang="fr-CA" smtClean="0"/>
              <a:t>2023-04-20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AA16FA9-EB45-B992-15BE-A5E639CFA5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4ADF7EC-F887-9EA4-706E-B28AE103C0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3623-E086-471B-838B-65DE0C981C5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91099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5" name="Rectangle 1034">
            <a:extLst>
              <a:ext uri="{FF2B5EF4-FFF2-40B4-BE49-F238E27FC236}">
                <a16:creationId xmlns:a16="http://schemas.microsoft.com/office/drawing/2014/main" id="{06DA9DF9-31F7-4056-B42E-878CC92417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C22DD2FC-1641-26FA-A0DA-C25DA42041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468" y="643467"/>
            <a:ext cx="4620584" cy="4567137"/>
          </a:xfrm>
        </p:spPr>
        <p:txBody>
          <a:bodyPr>
            <a:normAutofit/>
          </a:bodyPr>
          <a:lstStyle/>
          <a:p>
            <a:pPr algn="l"/>
            <a:r>
              <a:rPr lang="fr-CA" sz="4400"/>
              <a:t>Galileo Galilée</a:t>
            </a:r>
          </a:p>
        </p:txBody>
      </p:sp>
      <p:sp>
        <p:nvSpPr>
          <p:cNvPr id="6" name="Sous-titre 5">
            <a:extLst>
              <a:ext uri="{FF2B5EF4-FFF2-40B4-BE49-F238E27FC236}">
                <a16:creationId xmlns:a16="http://schemas.microsoft.com/office/drawing/2014/main" id="{75381B2B-7398-E690-1742-B1615C293B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3467" y="5277684"/>
            <a:ext cx="4620584" cy="775494"/>
          </a:xfrm>
        </p:spPr>
        <p:txBody>
          <a:bodyPr>
            <a:normAutofit/>
          </a:bodyPr>
          <a:lstStyle/>
          <a:p>
            <a:pPr algn="l"/>
            <a:r>
              <a:rPr lang="fr-CA" dirty="0"/>
              <a:t>Par Elliot Lagrange</a:t>
            </a:r>
          </a:p>
        </p:txBody>
      </p:sp>
      <p:pic>
        <p:nvPicPr>
          <p:cNvPr id="1030" name="Picture 6" descr="Galileo Galilei - Wikipedia">
            <a:extLst>
              <a:ext uri="{FF2B5EF4-FFF2-40B4-BE49-F238E27FC236}">
                <a16:creationId xmlns:a16="http://schemas.microsoft.com/office/drawing/2014/main" id="{E3A356C9-BF4B-CBA3-5A99-A76E3B34ACA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3" b="9425"/>
          <a:stretch/>
        </p:blipFill>
        <p:spPr bwMode="auto"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8705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5" name="Rectangle 2054">
            <a:extLst>
              <a:ext uri="{FF2B5EF4-FFF2-40B4-BE49-F238E27FC236}">
                <a16:creationId xmlns:a16="http://schemas.microsoft.com/office/drawing/2014/main" id="{665DBBEF-238B-476B-96AB-8AAC3224E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6476241-5AE4-17CB-EAFF-A84928489A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2" y="639193"/>
            <a:ext cx="3567358" cy="357351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6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Nationalité</a:t>
            </a:r>
            <a:r>
              <a:rPr lang="en-US" sz="5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: Italie</a:t>
            </a:r>
          </a:p>
        </p:txBody>
      </p:sp>
      <p:sp>
        <p:nvSpPr>
          <p:cNvPr id="2057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4409267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Italie | Ministère de l'Agriculture et de la Souveraineté alimentaire">
            <a:extLst>
              <a:ext uri="{FF2B5EF4-FFF2-40B4-BE49-F238E27FC236}">
                <a16:creationId xmlns:a16="http://schemas.microsoft.com/office/drawing/2014/main" id="{25D79FA3-33FB-41B3-F0D9-635C9D1DC28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30981" y="1221468"/>
            <a:ext cx="7136277" cy="4014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4897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3" name="Rectangle 3082">
            <a:extLst>
              <a:ext uri="{FF2B5EF4-FFF2-40B4-BE49-F238E27FC236}">
                <a16:creationId xmlns:a16="http://schemas.microsoft.com/office/drawing/2014/main" id="{5F18414D-1626-4996-AACB-23D3DE45B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FEB06A27-3736-9DAE-7629-5EE15E562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039" y="707132"/>
            <a:ext cx="5775961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Invention: </a:t>
            </a:r>
            <a:br>
              <a:rPr lang="en-US" sz="35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r>
              <a:rPr lang="en-US" sz="35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Lunette </a:t>
            </a:r>
            <a:r>
              <a:rPr lang="en-US" sz="3500" kern="12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Astronomique</a:t>
            </a:r>
            <a:endParaRPr lang="en-US" sz="3500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3085" name="Straight Connector 3084">
            <a:extLst>
              <a:ext uri="{FF2B5EF4-FFF2-40B4-BE49-F238E27FC236}">
                <a16:creationId xmlns:a16="http://schemas.microsoft.com/office/drawing/2014/main" id="{07A9243D-8FC3-4B36-874B-55906B03F4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" y="3209925"/>
            <a:ext cx="6095999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8" name="Picture 6" descr="Productif Dynamique Renard lunette astronomique galilée En quelque sorte  Espiègle écharpe">
            <a:extLst>
              <a:ext uri="{FF2B5EF4-FFF2-40B4-BE49-F238E27FC236}">
                <a16:creationId xmlns:a16="http://schemas.microsoft.com/office/drawing/2014/main" id="{94FB59B2-26C6-6988-90EE-E64D73A5ECB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67412" y="115191"/>
            <a:ext cx="4498380" cy="6627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87" name="Rectangle 3086">
            <a:extLst>
              <a:ext uri="{FF2B5EF4-FFF2-40B4-BE49-F238E27FC236}">
                <a16:creationId xmlns:a16="http://schemas.microsoft.com/office/drawing/2014/main" id="{D84C2E9E-0B5D-4B5F-9A1F-70EBDCE390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6206" y="115193"/>
            <a:ext cx="11939588" cy="6627614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E3553436-8482-436B-411E-7AF1935161C7}"/>
              </a:ext>
            </a:extLst>
          </p:cNvPr>
          <p:cNvSpPr txBox="1">
            <a:spLocks/>
          </p:cNvSpPr>
          <p:nvPr/>
        </p:nvSpPr>
        <p:spPr>
          <a:xfrm>
            <a:off x="364904" y="1869440"/>
            <a:ext cx="5428874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>
                <a:solidFill>
                  <a:schemeClr val="bg1"/>
                </a:solidFill>
              </a:rPr>
              <a:t>Temps de vie: 1564-1642</a:t>
            </a:r>
          </a:p>
        </p:txBody>
      </p:sp>
    </p:spTree>
    <p:extLst>
      <p:ext uri="{BB962C8B-B14F-4D97-AF65-F5344CB8AC3E}">
        <p14:creationId xmlns:p14="http://schemas.microsoft.com/office/powerpoint/2010/main" val="74077320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18</Words>
  <Application>Microsoft Office PowerPoint</Application>
  <PresentationFormat>Grand écran</PresentationFormat>
  <Paragraphs>5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Galileo Galilée</vt:lpstr>
      <vt:lpstr>Nationalité: Italie</vt:lpstr>
      <vt:lpstr>Invention:  Lunette Astronomique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Galileo Galilée</dc:title>
  <dc:creator>elagrange37 Elliot</dc:creator>
  <cp:lastModifiedBy>elagrange37 Elliot</cp:lastModifiedBy>
  <cp:revision>1</cp:revision>
  <dcterms:created xsi:type="dcterms:W3CDTF">2023-04-20T16:12:30Z</dcterms:created>
  <dcterms:modified xsi:type="dcterms:W3CDTF">2023-04-20T16:23:24Z</dcterms:modified>
</cp:coreProperties>
</file>