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69EEE-D50F-4A24-8869-4E2A1C760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3D340B-152A-4CEB-946A-35CBC6828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CC8542-A113-4443-9B3C-74E90281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1396B8-458D-4DAC-939D-6DF87C93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6712B0-B9C2-4006-84C4-8969325B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35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D7C444-643E-4914-9CAC-D08E6A824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BF6346-6A08-4F04-84F9-2028066EB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29B2D6-0BBF-4F09-8ADD-3A2666D6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A61675-E01D-49C3-93A5-0410582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C7D855-00D9-4B46-9E2E-53130A365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292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9FEA53-DF64-481B-8C8C-B018BB163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474D7C-A2EE-4D07-B0A2-944488927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7FD0C2-7508-40BC-9A56-E7014748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F0CA9A-473E-4468-A831-E8A27B84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B05C2-58C6-446E-9A0F-922FE54A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489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6C2087-8D39-4354-99AB-1CF9B1DE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B7F512-D2C2-4A13-B2D3-C312A2BC1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D1BD22-9084-406D-A50A-9BD4DA539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A507E7-02D1-40C3-BE15-677FFFD8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128853-D17E-4C9D-B7EB-258A5316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886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EC81D-FDE0-44D3-9DA8-91260A2A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388068-C0C3-4BA4-9D12-6E74DD8A0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85073E-C9D7-49C3-BC77-3583FDD0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8D143B-BEB3-49C8-ADE4-579007D7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D532AE-166C-4FFD-BA5E-7803CE0C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840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6C53D0-071A-4FCD-848E-3CAF5AEE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EE664C-1C8E-46B4-8440-7AA225C2F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9848BA-B2BC-4B88-83AA-04855A018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AFA1B2-277B-4BD7-99EF-D8D62935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964EEE-012D-41BE-9DAA-FFEE5643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6F132F-7D05-40B1-8A9E-C4F00B3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792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B671E2-FE64-4777-B00C-994105A96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E9B4EB-9DB8-471E-9649-AAB91DDCB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4F2A30-A8F5-477C-B146-5B91E7FCC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9A901E-FB16-4557-9274-DFDCFE0AF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843161-B24E-4768-A896-7A2D99393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8B8D8F-3D84-42B0-B7E3-4A20233B7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595EAC1-B452-429F-A5B6-1641A6CA3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BCFC00-F607-4817-926D-B0F75CE1E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205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3B888-ADA0-4264-B989-794A6999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0DFF8A-E1CD-4216-B287-93C2D9EE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C5893F2-7C6F-4248-832C-5AA1C171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6F52CF9-780D-476D-A6C0-AB720199C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604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FE3412-6A66-4E75-923D-F510C60B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90C6E0-CE35-4B23-9499-00CB33E1E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CEAA03-5718-40BF-A3F1-33595BC78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44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A3C7E4-F035-4C6C-B5BC-3CB9BBB3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0B72E-FEA7-48AA-911A-6A6547AF4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310CD7-EDDA-43A3-922C-9107B6E72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5D5432-F9A2-498F-B10C-615BD07D6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B7B0ED-B350-4A10-8A1E-41FB0C16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A952F1-914A-472C-B45B-74362F44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365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91965F-EFE3-4290-90CE-E4F7F110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4097FBF-202A-4959-9C86-B484E51FE8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4D9880-E674-4BC1-9E18-C4D5D8D8E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54E7D4-013B-4A6A-ACBF-D05BA167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CB7345-3B66-499D-ACEB-A481598C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91223E-D473-46F1-8CF5-7BF23582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112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7E9CC1-982D-4356-9136-1EBF536B9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341EA4-2CCD-45D5-9EC5-7B731EC34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4FFCA2-3F62-405D-84CA-7D3F5045E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4CB5-8A21-49F0-B40D-A5A739E6A303}" type="datetimeFigureOut">
              <a:rPr lang="fr-CA" smtClean="0"/>
              <a:t>2022-04-01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AECEE3-7227-4861-93A1-87B913E23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EA9D4B-272C-40C7-AA6A-02AAF1DEB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233F8-D884-4A93-858D-96561A6835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060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2B6823C-26C0-475B-823D-8A31E2D9F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82776"/>
            <a:ext cx="11597383" cy="5337224"/>
          </a:xfrm>
        </p:spPr>
        <p:txBody>
          <a:bodyPr>
            <a:normAutofit/>
          </a:bodyPr>
          <a:lstStyle/>
          <a:p>
            <a:r>
              <a:rPr lang="fr-CA" dirty="0"/>
              <a:t>Fait par Elliot Lagrange</a:t>
            </a:r>
          </a:p>
          <a:p>
            <a:endParaRPr lang="fr-CA" dirty="0"/>
          </a:p>
          <a:p>
            <a:r>
              <a:rPr lang="fr-CA" dirty="0"/>
              <a:t>MSI</a:t>
            </a:r>
          </a:p>
          <a:p>
            <a:endParaRPr lang="fr-CA" dirty="0"/>
          </a:p>
          <a:p>
            <a:r>
              <a:rPr lang="fr-CA" dirty="0"/>
              <a:t>ESV</a:t>
            </a:r>
          </a:p>
          <a:p>
            <a:endParaRPr lang="fr-CA" dirty="0"/>
          </a:p>
          <a:p>
            <a:r>
              <a:rPr lang="fr-CA" dirty="0"/>
              <a:t>Date: 1 Avril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E2F002-5F00-477F-B9AA-6FAE917DD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313" y="-11938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CA" dirty="0"/>
              <a:t>Hypatie  (esprit critique)</a:t>
            </a:r>
          </a:p>
        </p:txBody>
      </p:sp>
    </p:spTree>
    <p:extLst>
      <p:ext uri="{BB962C8B-B14F-4D97-AF65-F5344CB8AC3E}">
        <p14:creationId xmlns:p14="http://schemas.microsoft.com/office/powerpoint/2010/main" val="127181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25C98A-5C78-4BEC-B7D2-FFC608CA1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Image:</a:t>
            </a:r>
          </a:p>
        </p:txBody>
      </p:sp>
      <p:pic>
        <p:nvPicPr>
          <p:cNvPr id="1026" name="Picture 2" descr="Hypatie — Wikipédia">
            <a:extLst>
              <a:ext uri="{FF2B5EF4-FFF2-40B4-BE49-F238E27FC236}">
                <a16:creationId xmlns:a16="http://schemas.microsoft.com/office/drawing/2014/main" id="{B4667C52-A008-4D6F-A7E2-4D61AE819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582" y="217754"/>
            <a:ext cx="4536814" cy="664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4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C88781-3666-4F65-8B4C-C650F2BB1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Nom de son père: </a:t>
            </a:r>
            <a:r>
              <a:rPr lang="fr-CA" dirty="0" err="1"/>
              <a:t>Théon</a:t>
            </a:r>
            <a:r>
              <a:rPr lang="fr-CA" dirty="0"/>
              <a:t> d'Alexandrie</a:t>
            </a:r>
          </a:p>
        </p:txBody>
      </p:sp>
    </p:spTree>
    <p:extLst>
      <p:ext uri="{BB962C8B-B14F-4D97-AF65-F5344CB8AC3E}">
        <p14:creationId xmlns:p14="http://schemas.microsoft.com/office/powerpoint/2010/main" val="235443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A4AC3-5A43-4BE2-83C8-49E110ADA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713" y="137634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CA" dirty="0"/>
              <a:t>fonctions: </a:t>
            </a:r>
            <a:br>
              <a:rPr lang="fr-CA" dirty="0"/>
            </a:br>
            <a:br>
              <a:rPr lang="fr-CA" dirty="0"/>
            </a:br>
            <a:r>
              <a:rPr lang="fr-CA" dirty="0"/>
              <a:t>une philosophe néoplatonicienne, astronome et mathématicienne grecque d'Alexandrie.</a:t>
            </a:r>
          </a:p>
        </p:txBody>
      </p:sp>
    </p:spTree>
    <p:extLst>
      <p:ext uri="{BB962C8B-B14F-4D97-AF65-F5344CB8AC3E}">
        <p14:creationId xmlns:p14="http://schemas.microsoft.com/office/powerpoint/2010/main" val="38940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F79C03-DBA3-4F50-8BD7-8E9EB4B06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 temps:  355 et 370</a:t>
            </a:r>
          </a:p>
        </p:txBody>
      </p:sp>
    </p:spTree>
    <p:extLst>
      <p:ext uri="{BB962C8B-B14F-4D97-AF65-F5344CB8AC3E}">
        <p14:creationId xmlns:p14="http://schemas.microsoft.com/office/powerpoint/2010/main" val="300491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230F57-6F77-4037-A2BA-2FB91574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localité: Alexandrie</a:t>
            </a:r>
          </a:p>
        </p:txBody>
      </p:sp>
    </p:spTree>
    <p:extLst>
      <p:ext uri="{BB962C8B-B14F-4D97-AF65-F5344CB8AC3E}">
        <p14:creationId xmlns:p14="http://schemas.microsoft.com/office/powerpoint/2010/main" val="397434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5824AA22-5184-439D-B2FE-B9A06FC6D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323397"/>
            <a:ext cx="11332028" cy="6360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dirty="0"/>
              <a:t>Elle enseigne, elle vulgarise les écrits de 3 prédécesseurs:</a:t>
            </a:r>
          </a:p>
          <a:p>
            <a:pPr marL="0" indent="0">
              <a:buNone/>
            </a:pPr>
            <a:r>
              <a:rPr lang="fr-CA" dirty="0"/>
              <a:t> Euclide Archimède Diophante.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Elle est considérée comme la dernière personne savante. 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5 phrases: Faîtes preuve de vigilance </a:t>
            </a:r>
          </a:p>
          <a:p>
            <a:pPr marL="0" indent="0">
              <a:buNone/>
            </a:pPr>
            <a:r>
              <a:rPr lang="fr-CA" dirty="0"/>
              <a:t>                   Vérifiez toute l’affirmation</a:t>
            </a:r>
          </a:p>
          <a:p>
            <a:pPr marL="0" indent="0">
              <a:buNone/>
            </a:pPr>
            <a:r>
              <a:rPr lang="fr-CA" dirty="0"/>
              <a:t>                   Efforcez de comprendre ce qui n’ai pas claire </a:t>
            </a:r>
          </a:p>
          <a:p>
            <a:pPr marL="0" indent="0">
              <a:buNone/>
            </a:pPr>
            <a:r>
              <a:rPr lang="fr-CA" dirty="0"/>
              <a:t>                  Même un maitre peut se tromper</a:t>
            </a:r>
          </a:p>
          <a:p>
            <a:pPr marL="0" indent="0">
              <a:buNone/>
            </a:pPr>
            <a:r>
              <a:rPr lang="fr-CA" dirty="0"/>
              <a:t>                  Sachez qu’il est toujours possible  d’améliorer la pence des </a:t>
            </a:r>
          </a:p>
          <a:p>
            <a:pPr marL="0" indent="0">
              <a:buNone/>
            </a:pPr>
            <a:r>
              <a:rPr lang="fr-CA" dirty="0"/>
              <a:t>                  plus grands</a:t>
            </a:r>
          </a:p>
        </p:txBody>
      </p:sp>
    </p:spTree>
    <p:extLst>
      <p:ext uri="{BB962C8B-B14F-4D97-AF65-F5344CB8AC3E}">
        <p14:creationId xmlns:p14="http://schemas.microsoft.com/office/powerpoint/2010/main" val="3855380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127</Words>
  <Application>Microsoft Office PowerPoint</Application>
  <PresentationFormat>Grand écran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Hypatie  (esprit critique)</vt:lpstr>
      <vt:lpstr>Image:</vt:lpstr>
      <vt:lpstr>Nom de son père: Théon d'Alexandrie</vt:lpstr>
      <vt:lpstr>fonctions:   une philosophe néoplatonicienne, astronome et mathématicienne grecque d'Alexandrie.</vt:lpstr>
      <vt:lpstr>période temps:  355 et 370</vt:lpstr>
      <vt:lpstr>localité: Alexandrie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Hypatie  (esprit critique)</dc:title>
  <dc:creator>CSBE</dc:creator>
  <cp:lastModifiedBy>CSBE</cp:lastModifiedBy>
  <cp:revision>3</cp:revision>
  <dcterms:created xsi:type="dcterms:W3CDTF">2022-04-01T14:26:10Z</dcterms:created>
  <dcterms:modified xsi:type="dcterms:W3CDTF">2022-04-01T14:45:05Z</dcterms:modified>
</cp:coreProperties>
</file>