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122A-1BB2-4182-9D5B-EBDD8617BCAF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123B-2765-4BE4-AA59-900D9B9C01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87685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122A-1BB2-4182-9D5B-EBDD8617BCAF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123B-2765-4BE4-AA59-900D9B9C01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82114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122A-1BB2-4182-9D5B-EBDD8617BCAF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123B-2765-4BE4-AA59-900D9B9C01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65173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122A-1BB2-4182-9D5B-EBDD8617BCAF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123B-2765-4BE4-AA59-900D9B9C01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749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122A-1BB2-4182-9D5B-EBDD8617BCAF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123B-2765-4BE4-AA59-900D9B9C01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4486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122A-1BB2-4182-9D5B-EBDD8617BCAF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123B-2765-4BE4-AA59-900D9B9C01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860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122A-1BB2-4182-9D5B-EBDD8617BCAF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123B-2765-4BE4-AA59-900D9B9C01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97056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122A-1BB2-4182-9D5B-EBDD8617BCAF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123B-2765-4BE4-AA59-900D9B9C01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9975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122A-1BB2-4182-9D5B-EBDD8617BCAF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123B-2765-4BE4-AA59-900D9B9C01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8419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122A-1BB2-4182-9D5B-EBDD8617BCAF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123B-2765-4BE4-AA59-900D9B9C01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5521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122A-1BB2-4182-9D5B-EBDD8617BCAF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123B-2765-4BE4-AA59-900D9B9C01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88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5122A-1BB2-4182-9D5B-EBDD8617BCAF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7123B-2765-4BE4-AA59-900D9B9C01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27322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76743" y="172122"/>
            <a:ext cx="3026485" cy="989704"/>
          </a:xfrm>
        </p:spPr>
        <p:txBody>
          <a:bodyPr>
            <a:normAutofit/>
          </a:bodyPr>
          <a:lstStyle/>
          <a:p>
            <a:r>
              <a:rPr lang="fr-CA" dirty="0" smtClean="0"/>
              <a:t>Euclide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743" y="1385048"/>
            <a:ext cx="2440640" cy="292876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696583" y="1385048"/>
            <a:ext cx="2269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 smtClean="0"/>
              <a:t>Photo: </a:t>
            </a:r>
            <a:endParaRPr lang="fr-CA" sz="2400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001" y="4537038"/>
            <a:ext cx="3219227" cy="2146151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2242969" y="4636546"/>
            <a:ext cx="1409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 smtClean="0"/>
              <a:t>Drapeau: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607360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2985" y="0"/>
            <a:ext cx="3077584" cy="1270037"/>
          </a:xfrm>
        </p:spPr>
        <p:txBody>
          <a:bodyPr>
            <a:normAutofit/>
          </a:bodyPr>
          <a:lstStyle/>
          <a:p>
            <a:r>
              <a:rPr lang="fr-CA" sz="3200" dirty="0" smtClean="0"/>
              <a:t>Nationalité: Grec</a:t>
            </a:r>
            <a:endParaRPr lang="fr-CA" sz="3200" dirty="0"/>
          </a:p>
        </p:txBody>
      </p:sp>
      <p:sp>
        <p:nvSpPr>
          <p:cNvPr id="5" name="ZoneTexte 4"/>
          <p:cNvSpPr txBox="1"/>
          <p:nvPr/>
        </p:nvSpPr>
        <p:spPr>
          <a:xfrm>
            <a:off x="3786690" y="1581375"/>
            <a:ext cx="42062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dirty="0" smtClean="0"/>
              <a:t>Période de temps: 325 avant Jésus-Christ</a:t>
            </a:r>
            <a:endParaRPr lang="fr-CA" sz="2800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823" y="2846820"/>
            <a:ext cx="4335108" cy="3829345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2130015" y="3022900"/>
            <a:ext cx="1452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dirty="0" smtClean="0"/>
              <a:t>Carte:</a:t>
            </a:r>
            <a:endParaRPr lang="fr-CA" sz="3600" dirty="0"/>
          </a:p>
        </p:txBody>
      </p:sp>
    </p:spTree>
    <p:extLst>
      <p:ext uri="{BB962C8B-B14F-4D97-AF65-F5344CB8AC3E}">
        <p14:creationId xmlns:p14="http://schemas.microsoft.com/office/powerpoint/2010/main" val="1144888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1075" y="266251"/>
            <a:ext cx="2744096" cy="1065642"/>
          </a:xfrm>
        </p:spPr>
        <p:txBody>
          <a:bodyPr/>
          <a:lstStyle/>
          <a:p>
            <a:r>
              <a:rPr lang="fr-CA" dirty="0" smtClean="0"/>
              <a:t>Éléments: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076" y="1567927"/>
            <a:ext cx="3981226" cy="298591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405" y="266251"/>
            <a:ext cx="4028405" cy="333520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869" y="2334410"/>
            <a:ext cx="2903969" cy="408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9114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</Words>
  <Application>Microsoft Office PowerPoint</Application>
  <PresentationFormat>Grand écran</PresentationFormat>
  <Paragraphs>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Euclide</vt:lpstr>
      <vt:lpstr>Nationalité: Grec</vt:lpstr>
      <vt:lpstr>Éléments: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Euclide</dc:title>
  <dc:creator>CSBE</dc:creator>
  <cp:lastModifiedBy>CSBE</cp:lastModifiedBy>
  <cp:revision>2</cp:revision>
  <dcterms:created xsi:type="dcterms:W3CDTF">2021-10-19T19:19:08Z</dcterms:created>
  <dcterms:modified xsi:type="dcterms:W3CDTF">2021-10-19T19:20:52Z</dcterms:modified>
</cp:coreProperties>
</file>