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07ED1-83E2-4CAC-BE4F-FC6BB9ECC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3E2A03-34E5-442F-832B-360AB9319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DE2A89-84DA-479D-9384-31832144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A43A6E-7475-42FA-B686-09D7BD14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2EEAA9-28C0-4954-9F10-1A707318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646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68E5CB-395F-42C1-A3B1-D27A2B15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14FD8A-F3C5-4830-BBA0-2B326E34B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20AE3B-C088-4D79-AB6A-080D003C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35F2B7-731F-46D3-A9A8-C2C95604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D2CF44-7C46-4B84-B07A-B121FC6A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26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32B86E-31C3-40CE-86F0-2948B1831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1FB736-F8AF-4AEB-9E38-CDBB962AE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0FC954-DBD9-4BF0-9259-C447FA10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E8941D-9218-4080-BB68-101716856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8DEDC2-9C7E-4483-AFC9-43683C73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684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194E7-3884-409C-81F7-F0B203BA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30523F-587A-4F9F-8499-85A83E12D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823751-DE1A-447D-8E20-778471AF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62BE76-17F3-4683-AB99-54BAC635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ECA362-1183-46E3-8C81-8009D764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92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841894-F9A8-484A-A8F8-B54B4A0F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689DC1-DBD5-46A1-93D4-704C334D4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5E4195-E950-4EB1-8C35-421A0CCB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3420FF-7076-4D26-8020-936554D0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142B6F-7B3A-4107-A0EB-2E442528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620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201F4-D47F-4BA2-940D-EF9B5665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A0C53F-3F47-456E-BF01-4D997F58A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8D70B5-6AB0-4CF9-8099-76F7747D0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0FDCBA-F54D-4F8C-8DD1-8E331F61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387DF7-DAE7-4378-9BF2-E9AC8D69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B959CA-2DB2-47F0-A2D7-70EBBC2E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596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527C2-BF37-47BD-AF78-1114B49E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C6EC4E-967D-4B57-ABB5-49A135814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2A24C1-D13F-4BFC-BE99-3768EFC59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2E959C3-EA35-493A-8F46-E19340D2E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6BF4C1-694F-468E-B182-033F8E0A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AE8E97-740E-4845-852C-AAE64C8EF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520C46-46BD-40A0-BF56-58ACE876C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ECA487B-F2FE-4628-9DE1-93714AC8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284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5AF94-8D53-45AD-833F-FA281AB2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B831D2-9B41-482A-8144-266C7BAB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236B8C-2513-4153-9751-DE1816EF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337594-A4ED-47EF-9821-10787FB1D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61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AE9B0A-026F-45D3-9B13-5B393FA1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E44E1A-DA5E-48F7-BFC8-F74E3003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AC8A65-886E-4254-B1BA-94710D14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615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5FA4F-3644-44EA-AAB6-D15F978F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0986DE-74FA-4827-9AA5-F3DCFE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0C194A-DB7A-440E-9DFB-129512B26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D151B9-74EB-458B-A9E7-BD551EFDB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771C28-661A-4A60-99FD-4E18E2F9A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6E9362-DA1A-43D6-BBCF-A6874EB4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396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78C2D-E694-4FA4-9DC2-DE02E5DF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9AE59F-B710-4688-B69A-ACE84DF1C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4013A8-B33F-4D5C-B57F-3242F54D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B8368F-E9CB-43DD-964C-CA1EB2EB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6F34B6-6549-4510-9D36-376D349A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05EE91-929C-4FD6-9529-95E94370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431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FF75A2-F240-4EAB-ADA3-DA87F3C6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C6BAD4-71CC-45A6-AF0A-F49EF2A27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726952-79D7-47DA-935D-B327EEB27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00B5-9207-4401-A2F8-E6C40E10F77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9B8975-8F0A-49F5-8CC3-8D44E801F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E056F-CA41-4AC4-B3B1-6C9691567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D6A3-3F04-4B11-A4F4-E07161D9EB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254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A45481-A20B-4942-AA43-14E895DB8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789" y="-503826"/>
            <a:ext cx="7620001" cy="1416442"/>
          </a:xfrm>
        </p:spPr>
        <p:txBody>
          <a:bodyPr>
            <a:normAutofit/>
          </a:bodyPr>
          <a:lstStyle/>
          <a:p>
            <a:r>
              <a:rPr lang="fr-CA" sz="4000" dirty="0"/>
              <a:t>Diophante fait par Elliot Lagrange</a:t>
            </a:r>
          </a:p>
        </p:txBody>
      </p:sp>
      <p:pic>
        <p:nvPicPr>
          <p:cNvPr id="1026" name="Picture 2" descr="Équation diophantienne — Wikipédia">
            <a:extLst>
              <a:ext uri="{FF2B5EF4-FFF2-40B4-BE49-F238E27FC236}">
                <a16:creationId xmlns:a16="http://schemas.microsoft.com/office/drawing/2014/main" id="{4F43150F-C7E8-4324-8921-472257DC2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34" y="1173592"/>
            <a:ext cx="2406800" cy="426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4DE6A50-CA33-49B5-BA36-079B640E47B1}"/>
              </a:ext>
            </a:extLst>
          </p:cNvPr>
          <p:cNvSpPr txBox="1"/>
          <p:nvPr/>
        </p:nvSpPr>
        <p:spPr>
          <a:xfrm>
            <a:off x="4306882" y="2027251"/>
            <a:ext cx="197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Village: Alexandrie </a:t>
            </a:r>
          </a:p>
        </p:txBody>
      </p:sp>
      <p:pic>
        <p:nvPicPr>
          <p:cNvPr id="1028" name="Picture 4" descr="Où se trouve Alexandrie (Égypte)? Où se situe Alexandrie! Dans quel pays  est Alexandrie | Où se trouve">
            <a:extLst>
              <a:ext uri="{FF2B5EF4-FFF2-40B4-BE49-F238E27FC236}">
                <a16:creationId xmlns:a16="http://schemas.microsoft.com/office/drawing/2014/main" id="{1727E16D-F49B-44CF-9E6D-636753F95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386" y="2495555"/>
            <a:ext cx="4582787" cy="255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F89FEC6-1700-43F6-A3EB-E4AA275917C4}"/>
              </a:ext>
            </a:extLst>
          </p:cNvPr>
          <p:cNvSpPr txBox="1"/>
          <p:nvPr/>
        </p:nvSpPr>
        <p:spPr>
          <a:xfrm>
            <a:off x="7188232" y="1173592"/>
            <a:ext cx="472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Période de temps: 2</a:t>
            </a:r>
            <a:r>
              <a:rPr lang="fr-CA" baseline="30000" dirty="0"/>
              <a:t>e</a:t>
            </a:r>
            <a:r>
              <a:rPr lang="fr-CA" dirty="0"/>
              <a:t> siècle ou 3</a:t>
            </a:r>
            <a:r>
              <a:rPr lang="fr-CA" baseline="30000" dirty="0"/>
              <a:t>e</a:t>
            </a:r>
            <a:r>
              <a:rPr lang="fr-CA" dirty="0"/>
              <a:t> siècle après J-C</a:t>
            </a:r>
          </a:p>
        </p:txBody>
      </p:sp>
      <p:pic>
        <p:nvPicPr>
          <p:cNvPr id="1032" name="Picture 8" descr="Diophante d&amp;#39;Alexandrie — Wikipédia">
            <a:extLst>
              <a:ext uri="{FF2B5EF4-FFF2-40B4-BE49-F238E27FC236}">
                <a16:creationId xmlns:a16="http://schemas.microsoft.com/office/drawing/2014/main" id="{7C68870D-37A2-4E79-8FBE-5E485899B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206" y="1726048"/>
            <a:ext cx="2829934" cy="446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40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DC50AB-7A8F-4DD0-8B05-BBA22A5667FE}"/>
              </a:ext>
            </a:extLst>
          </p:cNvPr>
          <p:cNvSpPr txBox="1"/>
          <p:nvPr/>
        </p:nvSpPr>
        <p:spPr>
          <a:xfrm>
            <a:off x="3851237" y="1000462"/>
            <a:ext cx="148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Son épitaphe: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35EFBA3-FCF0-468F-8133-21C222A918EA}"/>
              </a:ext>
            </a:extLst>
          </p:cNvPr>
          <p:cNvSpPr txBox="1"/>
          <p:nvPr/>
        </p:nvSpPr>
        <p:spPr>
          <a:xfrm>
            <a:off x="3991087" y="1570617"/>
            <a:ext cx="99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Enfance: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FBCEB18-7535-4063-9B8D-9B3E8EBD474F}"/>
              </a:ext>
            </a:extLst>
          </p:cNvPr>
          <p:cNvSpPr txBox="1"/>
          <p:nvPr/>
        </p:nvSpPr>
        <p:spPr>
          <a:xfrm>
            <a:off x="3776732" y="2140772"/>
            <a:ext cx="142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/>
              <a:t>Adolescance</a:t>
            </a:r>
            <a:r>
              <a:rPr lang="fr-CA" dirty="0"/>
              <a:t>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8A86866-337D-4E1D-A635-AF13301B2B46}"/>
              </a:ext>
            </a:extLst>
          </p:cNvPr>
          <p:cNvSpPr txBox="1"/>
          <p:nvPr/>
        </p:nvSpPr>
        <p:spPr>
          <a:xfrm>
            <a:off x="4825201" y="1578920"/>
            <a:ext cx="871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1/6=14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77C98E-E0DE-480B-8348-CB6F19C53778}"/>
              </a:ext>
            </a:extLst>
          </p:cNvPr>
          <p:cNvSpPr txBox="1"/>
          <p:nvPr/>
        </p:nvSpPr>
        <p:spPr>
          <a:xfrm>
            <a:off x="3600815" y="2665207"/>
            <a:ext cx="19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Avant son mariage: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34168B4-6B87-4E82-B8EC-BDE91018B31D}"/>
              </a:ext>
            </a:extLst>
          </p:cNvPr>
          <p:cNvSpPr txBox="1"/>
          <p:nvPr/>
        </p:nvSpPr>
        <p:spPr>
          <a:xfrm>
            <a:off x="5082988" y="2157376"/>
            <a:ext cx="1120266" cy="366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1/12=7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C60BADF-AED1-4698-A8A4-957ACFD5036D}"/>
              </a:ext>
            </a:extLst>
          </p:cNvPr>
          <p:cNvSpPr txBox="1"/>
          <p:nvPr/>
        </p:nvSpPr>
        <p:spPr>
          <a:xfrm>
            <a:off x="3337186" y="3203533"/>
            <a:ext cx="2888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5 ans avant d’avoir un fils: 37</a:t>
            </a:r>
          </a:p>
          <a:p>
            <a:r>
              <a:rPr lang="fr-CA" dirty="0"/>
              <a:t>Son fils vécu: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C3F67C0-056C-409D-A4FD-652D3301C0F9}"/>
              </a:ext>
            </a:extLst>
          </p:cNvPr>
          <p:cNvSpPr txBox="1"/>
          <p:nvPr/>
        </p:nvSpPr>
        <p:spPr>
          <a:xfrm>
            <a:off x="5518673" y="2679098"/>
            <a:ext cx="89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1/7=12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5DE9D30-4D52-4975-9B3E-C7EA695E02B7}"/>
              </a:ext>
            </a:extLst>
          </p:cNvPr>
          <p:cNvSpPr txBox="1"/>
          <p:nvPr/>
        </p:nvSpPr>
        <p:spPr>
          <a:xfrm>
            <a:off x="4711858" y="3500674"/>
            <a:ext cx="759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½=42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6555670-485B-4D4E-B463-4C31FE67C70B}"/>
              </a:ext>
            </a:extLst>
          </p:cNvPr>
          <p:cNvSpPr txBox="1"/>
          <p:nvPr/>
        </p:nvSpPr>
        <p:spPr>
          <a:xfrm>
            <a:off x="3220462" y="4117466"/>
            <a:ext cx="2982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Il ne vécu alors que 4 ans dénominateur commun:</a:t>
            </a:r>
          </a:p>
        </p:txBody>
      </p:sp>
    </p:spTree>
    <p:extLst>
      <p:ext uri="{BB962C8B-B14F-4D97-AF65-F5344CB8AC3E}">
        <p14:creationId xmlns:p14="http://schemas.microsoft.com/office/powerpoint/2010/main" val="18640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18D72A-604D-4A61-A910-240B09A1A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        X + y + z = 20        alors w = 11</a:t>
            </a:r>
          </a:p>
          <a:p>
            <a:pPr marL="0" indent="0">
              <a:buNone/>
            </a:pPr>
            <a:r>
              <a:rPr lang="fr-CA" dirty="0"/>
              <a:t>W + x + y       = 22         alors z = 9</a:t>
            </a:r>
          </a:p>
          <a:p>
            <a:pPr marL="0" indent="0">
              <a:buNone/>
            </a:pPr>
            <a:r>
              <a:rPr lang="fr-CA" dirty="0"/>
              <a:t>W + x +       z = 24         alors y = 7</a:t>
            </a:r>
          </a:p>
          <a:p>
            <a:pPr marL="0" indent="0">
              <a:buNone/>
            </a:pPr>
            <a:r>
              <a:rPr lang="fr-CA" dirty="0"/>
              <a:t>W +       y + z = 27         alors x = 4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                   # d’inconnues (variables): 4</a:t>
            </a:r>
          </a:p>
          <a:p>
            <a:pPr marL="0" indent="0">
              <a:buNone/>
            </a:pPr>
            <a:r>
              <a:rPr lang="fr-CA" dirty="0"/>
              <a:t>                   # équations différentes: 4</a:t>
            </a:r>
          </a:p>
          <a:p>
            <a:pPr marL="0" indent="0">
              <a:buNone/>
            </a:pPr>
            <a:r>
              <a:rPr lang="fr-CA" dirty="0"/>
              <a:t>3w + 3x + 3y + 3z = 93</a:t>
            </a:r>
          </a:p>
        </p:txBody>
      </p:sp>
    </p:spTree>
    <p:extLst>
      <p:ext uri="{BB962C8B-B14F-4D97-AF65-F5344CB8AC3E}">
        <p14:creationId xmlns:p14="http://schemas.microsoft.com/office/powerpoint/2010/main" val="27307484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127</Words>
  <Application>Microsoft Office PowerPoint</Application>
  <PresentationFormat>Grand écran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Diophante fait par Elliot Lagrange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 fait par Elliot Lagrange</dc:title>
  <dc:creator>CSBE</dc:creator>
  <cp:lastModifiedBy>CSBE</cp:lastModifiedBy>
  <cp:revision>4</cp:revision>
  <dcterms:created xsi:type="dcterms:W3CDTF">2022-01-18T15:20:20Z</dcterms:created>
  <dcterms:modified xsi:type="dcterms:W3CDTF">2022-01-18T15:43:16Z</dcterms:modified>
</cp:coreProperties>
</file>