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807074-3B63-48D0-B10D-2281D3E3E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D5AFF0-0A2E-4DE6-9F4A-D09D33B73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07B2EA-B51D-44C2-80B7-3F5CCEF9B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5DC4-85D0-4992-B83E-358710812E35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03C994-B50C-4D7C-8EA2-258A4573D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240152-CE36-4928-82C5-106492442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75C6-CACF-4DB6-8D16-1B31DE0A3EE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024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D1FB08-FE48-40B8-A246-CC9679F46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8CB8791-2E0C-4A1C-B3B1-9DABF4731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E112DA-26AC-4E38-99BA-2B405EEF4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5DC4-85D0-4992-B83E-358710812E35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BB2DBC-F2D6-4227-8930-D9BCB360C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8C10E8-26FD-4011-B32B-CFB5D8D02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75C6-CACF-4DB6-8D16-1B31DE0A3EE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0028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3AFE703-6E19-4DE5-ADA5-511268F352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18365A6-45A6-41EC-BD6E-8897A3BC8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891CF1-C7FF-464B-9F7B-013C9DBEC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5DC4-85D0-4992-B83E-358710812E35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D74892-31CA-45D3-81E7-58ACC9A47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9995AB-1E45-42B0-B6E0-8B95AF151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75C6-CACF-4DB6-8D16-1B31DE0A3EE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648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44CA0B-F9E2-4323-BB10-EBEEDEFAF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CE051D-120B-4B15-BA27-B1264262E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4CF3BC-8F35-40C5-AB78-4A4CDEF4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5DC4-85D0-4992-B83E-358710812E35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9DE491-790D-43C2-ACC7-9C2C2BFE1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4FE8D4-BA3D-4763-89C0-E8517118E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75C6-CACF-4DB6-8D16-1B31DE0A3EE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53474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470327-7C25-4910-A733-B734F8631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09C048-C33C-49A9-8041-E5D35DA0B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79599E-A186-480B-BD0B-068C3981C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5DC4-85D0-4992-B83E-358710812E35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563E2B-A7A2-4F5A-A925-D486C5E0E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3AB718-AB64-47E9-88A0-230BDD83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75C6-CACF-4DB6-8D16-1B31DE0A3EE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860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B4A691-6563-476D-8284-BC03BAA6B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3BCED7-8B40-40A1-8DCA-69C13A043F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CFD495-F902-4236-A3C5-C438505B4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106177-C6CB-47FB-9E5E-9C1A80FE2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5DC4-85D0-4992-B83E-358710812E35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515931-9110-4772-A0AD-C95592347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38ADB3-2557-4BFE-B51E-39CBD6AE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75C6-CACF-4DB6-8D16-1B31DE0A3EE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0104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C7113-F5C3-4564-8F1B-FA8344A37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0659BA-E9F1-495B-8F13-E22145C97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13D3AD-355A-4ADD-B593-7EDB28000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73FFB95-7751-4D1B-88DB-F070B4AD1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FB83B23-B3FE-463C-9FAE-C62B72249A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D4D9396-7223-4E32-8256-4D44187DF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5DC4-85D0-4992-B83E-358710812E35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E0B77FC-E1EB-4454-B493-E4793BE4B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DC536AE-0426-4875-99FB-304F51F3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75C6-CACF-4DB6-8D16-1B31DE0A3EE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3590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F56CFF-FB70-4A85-B049-57E58F1E1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61BF8A8-3A1B-4DF4-B65B-221C57E8E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5DC4-85D0-4992-B83E-358710812E35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21C7476-3E84-4D14-8389-201400F22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9FFBF9E-F0EB-49F2-B2DC-DA3CD6B2F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75C6-CACF-4DB6-8D16-1B31DE0A3EE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1203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51A0357-4654-4C1D-B1F4-E1E6C81D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5DC4-85D0-4992-B83E-358710812E35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21B7679-C676-4FC9-9D1E-E7080854D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6A5427-ECD6-406B-8193-8FEFAD24B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75C6-CACF-4DB6-8D16-1B31DE0A3EE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1442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E3B412-0139-442A-8CC7-E8ED78BD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8281B2-7F0D-48F3-B619-5E8DBDAF5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D870176-DDDF-494C-8A1E-3BE8E73B6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B9EB617-01B2-4E1C-9B18-70A875CFF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5DC4-85D0-4992-B83E-358710812E35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C2DC39-9F42-438C-99E8-470C5F467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039481-07AB-4AB5-B629-E2F399C72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75C6-CACF-4DB6-8D16-1B31DE0A3EE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9120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785A04-A4F2-45B9-BBFC-0A00830C0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AC096EC-0F08-4B76-A53E-DF7E6009F3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B1F7DAA-94E7-4369-BCF6-DB73BA986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118551-C8C7-473C-9FFF-5A3E43A4F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5DC4-85D0-4992-B83E-358710812E35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1FD5E4-DCAC-454B-A24D-9BD9B70C2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978D101-1F90-41CA-B66D-66F682365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75C6-CACF-4DB6-8D16-1B31DE0A3EE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974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974C09C-F271-4B33-8566-4ED12588B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6B99FB-75A3-4310-81F8-5B07858CB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DA45C2-67BB-4780-8DF8-0692964118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75DC4-85D0-4992-B83E-358710812E35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AE3CE5-3D56-442A-B478-147DDE930D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67D629-8D63-4A7B-B437-EBF37423E1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975C6-CACF-4DB6-8D16-1B31DE0A3EE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696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AB83D8-50A4-4521-A661-779EC12FE9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Storyboard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EFE152C-E39A-4DED-AFE2-B2AA71A9E3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Fait par Elliot Lagrange</a:t>
            </a:r>
          </a:p>
        </p:txBody>
      </p:sp>
    </p:spTree>
    <p:extLst>
      <p:ext uri="{BB962C8B-B14F-4D97-AF65-F5344CB8AC3E}">
        <p14:creationId xmlns:p14="http://schemas.microsoft.com/office/powerpoint/2010/main" val="4143076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B5DB95-2B5A-42C0-B5FD-3D8542C3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E714F9-A7F0-4DAA-91E0-B5A532EF1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8194" name="Picture 2" descr="Moe's Tavern | Simpsons Wiki | Fandom">
            <a:extLst>
              <a:ext uri="{FF2B5EF4-FFF2-40B4-BE49-F238E27FC236}">
                <a16:creationId xmlns:a16="http://schemas.microsoft.com/office/drawing/2014/main" id="{1359DAFE-B371-487C-9B5B-5B078EC9A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016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Simpsons: 5 Reasons Why Springfield Would Be A Great Place To Live (&amp; 5  Why It Wouldn't)">
            <a:extLst>
              <a:ext uri="{FF2B5EF4-FFF2-40B4-BE49-F238E27FC236}">
                <a16:creationId xmlns:a16="http://schemas.microsoft.com/office/drawing/2014/main" id="{0F81D791-3A2C-451D-AFFE-898C6556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312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DD6D47-EFA8-4888-91EE-81F8C3CBB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53F817-82FE-4E44-A039-5829689CB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050" name="Picture 2" descr="Meet At Moe's » Whalebone">
            <a:extLst>
              <a:ext uri="{FF2B5EF4-FFF2-40B4-BE49-F238E27FC236}">
                <a16:creationId xmlns:a16="http://schemas.microsoft.com/office/drawing/2014/main" id="{A5BEDCD0-5D44-4E17-805D-86ACF2730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131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A60062-DD44-45BA-9D88-0F4A36F62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42C4B1-DC45-4E62-8910-FD44CEDDD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076" name="Picture 4" descr="Moe Szyslak on Twitter: &quot;“Wow, even Moe's moved to fancy new digs.” – Homer  Simpson “Hey, this isn't 'faux dive'. This is a dive.” – Yuppie “You're a  long way from home,">
            <a:extLst>
              <a:ext uri="{FF2B5EF4-FFF2-40B4-BE49-F238E27FC236}">
                <a16:creationId xmlns:a16="http://schemas.microsoft.com/office/drawing/2014/main" id="{44B33C46-1C1A-49C6-BA6E-B5BA74247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83" b="3439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31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9D0B70-B951-4578-9F18-DDD99A68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2A533F-4455-4A42-8878-A248910FF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7" name="Picture 4" descr="Simpsons, Moe's Bar • Ads of the World™ | Part of The Clio Network">
            <a:extLst>
              <a:ext uri="{FF2B5EF4-FFF2-40B4-BE49-F238E27FC236}">
                <a16:creationId xmlns:a16="http://schemas.microsoft.com/office/drawing/2014/main" id="{C418ABE0-1B98-40E6-A9D7-A05E2C9BF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arney Gumble - Wikipedia">
            <a:extLst>
              <a:ext uri="{FF2B5EF4-FFF2-40B4-BE49-F238E27FC236}">
                <a16:creationId xmlns:a16="http://schemas.microsoft.com/office/drawing/2014/main" id="{A19617EC-E4AF-4833-A8C5-543DA44A0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606278"/>
            <a:ext cx="16105414" cy="2173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817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223920-9C0E-4E0D-BA2A-77CAF08E5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128" name="Picture 8" descr="Moe's Bar - Illustration | The Dots">
            <a:extLst>
              <a:ext uri="{FF2B5EF4-FFF2-40B4-BE49-F238E27FC236}">
                <a16:creationId xmlns:a16="http://schemas.microsoft.com/office/drawing/2014/main" id="{6CB58CE3-BD3E-4305-9C6D-B2EEC83A9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9B1707CE-8CD2-4B56-B391-FE9E59824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0591"/>
            <a:ext cx="12192000" cy="7805846"/>
          </a:xfrm>
        </p:spPr>
      </p:pic>
    </p:spTree>
    <p:extLst>
      <p:ext uri="{BB962C8B-B14F-4D97-AF65-F5344CB8AC3E}">
        <p14:creationId xmlns:p14="http://schemas.microsoft.com/office/powerpoint/2010/main" val="2918840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B6688D-6D5A-45BB-A330-65C0186D8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D838B1-048C-47DB-B732-D146F8E21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6146" name="Picture 2" descr="Best Characters in The Simpsons, played by Dan Castellaneta">
            <a:extLst>
              <a:ext uri="{FF2B5EF4-FFF2-40B4-BE49-F238E27FC236}">
                <a16:creationId xmlns:a16="http://schemas.microsoft.com/office/drawing/2014/main" id="{09884DE6-9006-4404-8F32-D7967F4DB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22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DF0873-E93D-4FD1-9AA9-493BD1A8E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F765F3-4DDA-4D46-8A6E-12B82D22A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7170" name="Picture 2" descr="The Barflies | Simpsons Wiki | Fandom">
            <a:extLst>
              <a:ext uri="{FF2B5EF4-FFF2-40B4-BE49-F238E27FC236}">
                <a16:creationId xmlns:a16="http://schemas.microsoft.com/office/drawing/2014/main" id="{35223DD1-3911-4B6E-B652-35053A3DB4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3" t="27421" r="5018" b="23571"/>
          <a:stretch/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03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6D295B-C619-4407-BA47-5490B32C3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137C97-4890-4CBB-B5C5-2BB305048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9218" name="Picture 2" descr="S13 E03 – Homer the Moe – PUZZLED PAGAN PRESENTS">
            <a:extLst>
              <a:ext uri="{FF2B5EF4-FFF2-40B4-BE49-F238E27FC236}">
                <a16:creationId xmlns:a16="http://schemas.microsoft.com/office/drawing/2014/main" id="{BC3D4A96-CEFC-4348-93F5-7E94E23EC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2724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</Words>
  <Application>Microsoft Office PowerPoint</Application>
  <PresentationFormat>Grand écran</PresentationFormat>
  <Paragraphs>2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Storyboard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Storyboard</dc:title>
  <dc:creator>CSBE</dc:creator>
  <cp:lastModifiedBy>CSBE</cp:lastModifiedBy>
  <cp:revision>4</cp:revision>
  <dcterms:created xsi:type="dcterms:W3CDTF">2022-11-17T15:33:09Z</dcterms:created>
  <dcterms:modified xsi:type="dcterms:W3CDTF">2022-11-17T15:48:08Z</dcterms:modified>
</cp:coreProperties>
</file>