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BB21-11E7-45E5-866F-61C2E70FEE4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A4D8-E2C7-4ED9-9A7D-962D83A9B16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891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BB21-11E7-45E5-866F-61C2E70FEE4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A4D8-E2C7-4ED9-9A7D-962D83A9B16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967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BB21-11E7-45E5-866F-61C2E70FEE4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A4D8-E2C7-4ED9-9A7D-962D83A9B16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9998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BB21-11E7-45E5-866F-61C2E70FEE4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A4D8-E2C7-4ED9-9A7D-962D83A9B166}" type="slidenum">
              <a:rPr lang="fr-CA" smtClean="0"/>
              <a:t>‹N°›</a:t>
            </a:fld>
            <a:endParaRPr lang="fr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1958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BB21-11E7-45E5-866F-61C2E70FEE4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A4D8-E2C7-4ED9-9A7D-962D83A9B16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8733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BB21-11E7-45E5-866F-61C2E70FEE4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A4D8-E2C7-4ED9-9A7D-962D83A9B16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33067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BB21-11E7-45E5-866F-61C2E70FEE4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A4D8-E2C7-4ED9-9A7D-962D83A9B16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5080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BB21-11E7-45E5-866F-61C2E70FEE4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A4D8-E2C7-4ED9-9A7D-962D83A9B16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1166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BB21-11E7-45E5-866F-61C2E70FEE4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A4D8-E2C7-4ED9-9A7D-962D83A9B16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8493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BB21-11E7-45E5-866F-61C2E70FEE4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A4D8-E2C7-4ED9-9A7D-962D83A9B16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714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BB21-11E7-45E5-866F-61C2E70FEE4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A4D8-E2C7-4ED9-9A7D-962D83A9B16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01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BB21-11E7-45E5-866F-61C2E70FEE4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A4D8-E2C7-4ED9-9A7D-962D83A9B16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0931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BB21-11E7-45E5-866F-61C2E70FEE4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A4D8-E2C7-4ED9-9A7D-962D83A9B16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329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BB21-11E7-45E5-866F-61C2E70FEE4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A4D8-E2C7-4ED9-9A7D-962D83A9B16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037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BB21-11E7-45E5-866F-61C2E70FEE4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A4D8-E2C7-4ED9-9A7D-962D83A9B16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396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BB21-11E7-45E5-866F-61C2E70FEE4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A4D8-E2C7-4ED9-9A7D-962D83A9B16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789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BB21-11E7-45E5-866F-61C2E70FEE4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A4D8-E2C7-4ED9-9A7D-962D83A9B16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781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EDDBB21-11E7-45E5-866F-61C2E70FEE4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0A4D8-E2C7-4ED9-9A7D-962D83A9B16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8738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CA1472-32E8-4A23-8E20-F15CD9529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7186" y="939483"/>
            <a:ext cx="9144000" cy="2387600"/>
          </a:xfrm>
        </p:spPr>
        <p:txBody>
          <a:bodyPr/>
          <a:lstStyle/>
          <a:p>
            <a:r>
              <a:rPr lang="fr-CA" dirty="0"/>
              <a:t>Phénomènes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D6813-FBC0-4436-9D95-A68EA2EAF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089" y="3530918"/>
            <a:ext cx="8825658" cy="861420"/>
          </a:xfrm>
        </p:spPr>
        <p:txBody>
          <a:bodyPr/>
          <a:lstStyle/>
          <a:p>
            <a:r>
              <a:rPr lang="fr-CA" dirty="0"/>
              <a:t>Fait par Elliot Lagrange</a:t>
            </a:r>
          </a:p>
        </p:txBody>
      </p:sp>
    </p:spTree>
    <p:extLst>
      <p:ext uri="{BB962C8B-B14F-4D97-AF65-F5344CB8AC3E}">
        <p14:creationId xmlns:p14="http://schemas.microsoft.com/office/powerpoint/2010/main" val="37646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E76EED-A6ED-4D19-976F-1D17D6C23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501" y="558763"/>
            <a:ext cx="10515600" cy="1325563"/>
          </a:xfrm>
        </p:spPr>
        <p:txBody>
          <a:bodyPr/>
          <a:lstStyle/>
          <a:p>
            <a:r>
              <a:rPr lang="fr-CA" dirty="0"/>
              <a:t>1. Étoiles filantes dans la mésosphère</a:t>
            </a:r>
          </a:p>
        </p:txBody>
      </p:sp>
      <p:pic>
        <p:nvPicPr>
          <p:cNvPr id="6" name="Picture 4" descr="La question pas si bête : une étoile filante, c'est quoi ? Une étoile qui  part en voyage ? | 14actu">
            <a:extLst>
              <a:ext uri="{FF2B5EF4-FFF2-40B4-BE49-F238E27FC236}">
                <a16:creationId xmlns:a16="http://schemas.microsoft.com/office/drawing/2014/main" id="{55AFC6DF-DD4F-448F-9ECA-FE2421DF6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99" y="1637560"/>
            <a:ext cx="8444752" cy="494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22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B34298-22B5-4011-BEEE-484784E8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552599" cy="1774115"/>
          </a:xfrm>
        </p:spPr>
        <p:txBody>
          <a:bodyPr/>
          <a:lstStyle/>
          <a:p>
            <a:r>
              <a:rPr lang="fr-CA" sz="3600" dirty="0"/>
              <a:t>2. Aurores boréales dans la thermosphère</a:t>
            </a:r>
          </a:p>
        </p:txBody>
      </p:sp>
      <p:pic>
        <p:nvPicPr>
          <p:cNvPr id="5" name="Picture 2" descr="Aurores boréales au Canada : où et quand les observer ?">
            <a:extLst>
              <a:ext uri="{FF2B5EF4-FFF2-40B4-BE49-F238E27FC236}">
                <a16:creationId xmlns:a16="http://schemas.microsoft.com/office/drawing/2014/main" id="{277A23F0-9182-4022-B2E7-81E7C1481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337988"/>
            <a:ext cx="9317018" cy="518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65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17B2EB-1778-4225-BB30-616BC1CA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3. Province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C5737AF-8243-40EA-BA6E-84F05631F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79" y="1471598"/>
            <a:ext cx="9670078" cy="5086262"/>
          </a:xfrm>
        </p:spPr>
      </p:pic>
    </p:spTree>
    <p:extLst>
      <p:ext uri="{BB962C8B-B14F-4D97-AF65-F5344CB8AC3E}">
        <p14:creationId xmlns:p14="http://schemas.microsoft.com/office/powerpoint/2010/main" val="2462677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90DDE1-FEDA-43D5-947B-D2444B83C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9" y="188259"/>
            <a:ext cx="9404723" cy="1400530"/>
          </a:xfrm>
        </p:spPr>
        <p:txBody>
          <a:bodyPr/>
          <a:lstStyle/>
          <a:p>
            <a:r>
              <a:rPr lang="fr-CA" dirty="0"/>
              <a:t>4. </a:t>
            </a:r>
            <a:r>
              <a:rPr lang="fr-CA" dirty="0" err="1"/>
              <a:t>Mrc</a:t>
            </a:r>
            <a:endParaRPr lang="fr-CA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FC467C3-ED79-46C5-82C1-B00C1B4F90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31" y="1667435"/>
            <a:ext cx="6142788" cy="4744122"/>
          </a:xfrm>
        </p:spPr>
      </p:pic>
    </p:spTree>
    <p:extLst>
      <p:ext uri="{BB962C8B-B14F-4D97-AF65-F5344CB8AC3E}">
        <p14:creationId xmlns:p14="http://schemas.microsoft.com/office/powerpoint/2010/main" val="3142479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4027-92C5-4B61-8FCE-DD63623EC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5. Localité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DDEEF93-7D24-4501-B187-2559E8986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68" y="1521197"/>
            <a:ext cx="5432611" cy="5026435"/>
          </a:xfrm>
        </p:spPr>
      </p:pic>
    </p:spTree>
    <p:extLst>
      <p:ext uri="{BB962C8B-B14F-4D97-AF65-F5344CB8AC3E}">
        <p14:creationId xmlns:p14="http://schemas.microsoft.com/office/powerpoint/2010/main" val="1308646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</TotalTime>
  <Words>28</Words>
  <Application>Microsoft Office PowerPoint</Application>
  <PresentationFormat>Grand écran</PresentationFormat>
  <Paragraphs>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Phénomènes</vt:lpstr>
      <vt:lpstr>1. Étoiles filantes dans la mésosphère</vt:lpstr>
      <vt:lpstr>2. Aurores boréales dans la thermosphère</vt:lpstr>
      <vt:lpstr>3. Province</vt:lpstr>
      <vt:lpstr>4. Mrc</vt:lpstr>
      <vt:lpstr>5. Localité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CSBE</dc:creator>
  <cp:lastModifiedBy>CSBE</cp:lastModifiedBy>
  <cp:revision>4</cp:revision>
  <dcterms:created xsi:type="dcterms:W3CDTF">2022-09-22T14:15:01Z</dcterms:created>
  <dcterms:modified xsi:type="dcterms:W3CDTF">2022-09-22T14:38:11Z</dcterms:modified>
</cp:coreProperties>
</file>