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4" d="100"/>
          <a:sy n="44" d="100"/>
        </p:scale>
        <p:origin x="42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980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432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8312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6496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0132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1335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3890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7143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842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929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73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872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735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353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623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6794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444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2E04D74-63AD-49F7-BE14-46DDCE83A1D5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B3C81-98C5-45E9-B182-4ABF25F7A4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3634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87AC1-96B3-47C4-939F-A26F789CA2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sz="8000" dirty="0"/>
              <a:t>Little fighter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1DE108-23A6-4ACC-BD0F-4DD4F1114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A" sz="2500" dirty="0"/>
              <a:t>Par Elliot Lagrange</a:t>
            </a:r>
          </a:p>
        </p:txBody>
      </p:sp>
    </p:spTree>
    <p:extLst>
      <p:ext uri="{BB962C8B-B14F-4D97-AF65-F5344CB8AC3E}">
        <p14:creationId xmlns:p14="http://schemas.microsoft.com/office/powerpoint/2010/main" val="368242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96D4FA-5F2C-493F-B1D2-A87B68C19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74172"/>
            <a:ext cx="10189027" cy="6531428"/>
          </a:xfrm>
        </p:spPr>
        <p:txBody>
          <a:bodyPr>
            <a:normAutofit/>
          </a:bodyPr>
          <a:lstStyle/>
          <a:p>
            <a:r>
              <a:rPr lang="fr-CA" sz="3000" dirty="0"/>
              <a:t>1- </a:t>
            </a:r>
            <a:r>
              <a:rPr lang="en-US" sz="3000" dirty="0"/>
              <a:t>And you were always alone out on the sea</a:t>
            </a:r>
            <a:endParaRPr lang="fr-CA" sz="3000" dirty="0"/>
          </a:p>
          <a:p>
            <a:r>
              <a:rPr lang="fr-CA" sz="3000" dirty="0"/>
              <a:t>2- </a:t>
            </a:r>
            <a:r>
              <a:rPr lang="en-US" sz="3000" dirty="0"/>
              <a:t>You were a fighter for peace on this earth</a:t>
            </a:r>
            <a:endParaRPr lang="fr-CA" sz="3000" dirty="0"/>
          </a:p>
          <a:p>
            <a:r>
              <a:rPr lang="fr-CA" sz="3000" dirty="0"/>
              <a:t>3- White Lion</a:t>
            </a:r>
          </a:p>
          <a:p>
            <a:r>
              <a:rPr lang="fr-CA" sz="3000" dirty="0"/>
              <a:t>4- Rainbow Warrior</a:t>
            </a:r>
          </a:p>
          <a:p>
            <a:r>
              <a:rPr lang="fr-CA" sz="3000" dirty="0"/>
              <a:t>5- Green </a:t>
            </a:r>
            <a:r>
              <a:rPr lang="fr-CA" sz="3000" dirty="0" err="1"/>
              <a:t>Peace</a:t>
            </a:r>
            <a:endParaRPr lang="fr-CA" sz="3000" dirty="0"/>
          </a:p>
          <a:p>
            <a:r>
              <a:rPr lang="fr-CA" sz="3000" dirty="0"/>
              <a:t>6- Explosion du bateau Rainbow Warrior</a:t>
            </a:r>
          </a:p>
          <a:p>
            <a:r>
              <a:rPr lang="fr-CA" sz="3000" dirty="0"/>
              <a:t>7- Les services secrets </a:t>
            </a:r>
          </a:p>
          <a:p>
            <a:r>
              <a:rPr lang="fr-CA" sz="3000" dirty="0"/>
              <a:t>8- France</a:t>
            </a:r>
          </a:p>
          <a:p>
            <a:r>
              <a:rPr lang="fr-CA" sz="3000" dirty="0"/>
              <a:t>9- La mort du photographe</a:t>
            </a:r>
          </a:p>
          <a:p>
            <a:r>
              <a:rPr lang="fr-CA" sz="3000" dirty="0"/>
              <a:t>10- Nouvelle-Zélande</a:t>
            </a:r>
          </a:p>
        </p:txBody>
      </p:sp>
    </p:spTree>
    <p:extLst>
      <p:ext uri="{BB962C8B-B14F-4D97-AF65-F5344CB8AC3E}">
        <p14:creationId xmlns:p14="http://schemas.microsoft.com/office/powerpoint/2010/main" val="2308075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53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Little fighter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fighter</dc:title>
  <dc:creator>CSBE</dc:creator>
  <cp:lastModifiedBy>CSBE</cp:lastModifiedBy>
  <cp:revision>2</cp:revision>
  <dcterms:created xsi:type="dcterms:W3CDTF">2022-11-14T16:30:10Z</dcterms:created>
  <dcterms:modified xsi:type="dcterms:W3CDTF">2022-11-14T16:39:25Z</dcterms:modified>
</cp:coreProperties>
</file>