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421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456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117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703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52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650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441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946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874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593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04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265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134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285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250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133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82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4BA727-89E1-46DF-A440-B50AD62FABDA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0202-EA75-464B-97F5-0175372051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652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3163E-3A9F-4441-959B-B2DB05BAB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sz="12000" dirty="0" err="1"/>
              <a:t>Garry’s</a:t>
            </a:r>
            <a:r>
              <a:rPr lang="fr-CA" sz="12000" dirty="0"/>
              <a:t> Mod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019B64-C7CA-460E-B7A5-D8066AB40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2500" dirty="0"/>
              <a:t>Gaming fait par Elliot Lagrange</a:t>
            </a:r>
          </a:p>
        </p:txBody>
      </p:sp>
    </p:spTree>
    <p:extLst>
      <p:ext uri="{BB962C8B-B14F-4D97-AF65-F5344CB8AC3E}">
        <p14:creationId xmlns:p14="http://schemas.microsoft.com/office/powerpoint/2010/main" val="20896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rry's Mod on Steam">
            <a:extLst>
              <a:ext uri="{FF2B5EF4-FFF2-40B4-BE49-F238E27FC236}">
                <a16:creationId xmlns:a16="http://schemas.microsoft.com/office/drawing/2014/main" id="{D665B7CE-2105-4C3C-9C27-827D51E6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" y="79151"/>
            <a:ext cx="3732901" cy="20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ndale Dingle and friends in GMod - YouTube">
            <a:extLst>
              <a:ext uri="{FF2B5EF4-FFF2-40B4-BE49-F238E27FC236}">
                <a16:creationId xmlns:a16="http://schemas.microsoft.com/office/drawing/2014/main" id="{14E04558-C056-4E16-A2E0-5735B188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65" y="79151"/>
            <a:ext cx="3942413" cy="21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Garry's Mod Is &amp; What You Can Do With It">
            <a:extLst>
              <a:ext uri="{FF2B5EF4-FFF2-40B4-BE49-F238E27FC236}">
                <a16:creationId xmlns:a16="http://schemas.microsoft.com/office/drawing/2014/main" id="{AFE4B806-40CA-4527-A376-375ACD21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765" y="4667465"/>
            <a:ext cx="3942414" cy="21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5 Garrys mod pictures ideas | mod, garry's mod, team fortress 2">
            <a:extLst>
              <a:ext uri="{FF2B5EF4-FFF2-40B4-BE49-F238E27FC236}">
                <a16:creationId xmlns:a16="http://schemas.microsoft.com/office/drawing/2014/main" id="{44A0A02E-E2C8-467D-AF1A-D64DFA327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" y="4679092"/>
            <a:ext cx="3732901" cy="20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rry's Mod is turning 15 years old">
            <a:extLst>
              <a:ext uri="{FF2B5EF4-FFF2-40B4-BE49-F238E27FC236}">
                <a16:creationId xmlns:a16="http://schemas.microsoft.com/office/drawing/2014/main" id="{E7E90B47-757E-4493-AB68-DF8C39041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72" y="2269865"/>
            <a:ext cx="4066391" cy="229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20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7</Words>
  <Application>Microsoft Office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Garry’s Mod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Garry’s Mod</dc:title>
  <dc:creator>CSBE</dc:creator>
  <cp:lastModifiedBy>CSBE</cp:lastModifiedBy>
  <cp:revision>2</cp:revision>
  <dcterms:created xsi:type="dcterms:W3CDTF">2022-10-21T14:35:24Z</dcterms:created>
  <dcterms:modified xsi:type="dcterms:W3CDTF">2022-10-21T14:48:43Z</dcterms:modified>
</cp:coreProperties>
</file>