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DE424-76E4-4935-8577-2FAD7FAEA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7C63D1-6071-48E1-A496-E720319C5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ACD87-6EF6-4DC8-9C39-20918296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1F68E0-35FE-4180-B0FA-44B24F5C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9FB4C3-318D-49CB-A84E-02E95545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1FE62-2498-49FC-B448-486EB2D3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AD760F-19DB-49CA-9B5B-1AB216AF5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27DC8-30EC-4290-AB22-FC247535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E7CD8-6B71-404C-AACB-E8ADE690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D4E45-7101-4B03-8B2C-9B6766F2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200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EE7335-F398-4B3F-A16A-C12098655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29296C-521C-4D52-8F6D-571FF7676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13701-6258-4D53-8A41-FB0CD609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63664F-ECAE-48ED-B502-53ADE391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E10A9-B0D3-4C57-BC16-8E196E16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1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BD012-2AD6-4C0D-9714-B14108C6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EEC9F-BE02-46C1-9A4B-A20253C9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C7F2E-6B13-421A-9135-ADB43D31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54B242-A878-4817-99CD-C0DB6BD0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2ED28-73ED-4DCA-A849-380ADB89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E4175-7205-4915-BC84-0E5A423D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A21D51-C920-49E2-810E-72A085428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05889-9E65-4148-9F88-8BE9DB9B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95E55-B476-4F28-AB0C-F5763405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A3708-AB50-4A18-8E8A-D48DA5E6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769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E3CD8-CBAD-477E-8818-6EB5D912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532EB-51D3-4F95-929E-E17E9EB55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6659B9-980E-424F-AE9F-66A33815B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444FB2-F961-4241-8481-9D449908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7EAD1C-4DD2-48EF-8598-FD886124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746A31-FDFE-4AC3-8BC2-A269B73C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966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34AED-01AB-4E1D-8FE4-F77AF017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E483DF-D020-4091-A796-CB72B787D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F90B22-0B5A-4976-BDF6-522BDE34A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EE6C6E-9470-4D19-A381-A5F66D628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42B798-CD6C-498F-BB8A-C42EBE52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9B2729-33E1-44A8-8992-CFD10FBD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BC7D1E-07AD-4EF2-B7BC-861ECCF1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C6F193-8944-4EB2-B1BD-C76D5CB1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283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A03A5-D877-4DF4-BC01-5FAA46FC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F3CC2B-4FC1-40E0-BF13-FDF14006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B59166-2492-4FC2-AF5C-DE66FFB9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A54C21-B989-4254-8914-3F090B1D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F75D6-07F2-4C5D-871D-59EC4BF4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58B5EB-8E7B-4885-A51E-5A5234F1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34CD31-F6F1-4528-B542-17C3ED6B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468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F4137-2BBD-4C23-BE8E-8FCB360B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6BAC6-B639-423B-B500-FD56146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0F732B-88EC-43FE-B896-8934482E0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501341-E470-4107-BF29-9ADE01FA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2C86E7-F326-4A46-AB2E-78DB82E1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F0AD42-AD5F-4042-A9A3-6897CACA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23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5ABE8-F1DB-4542-B4EF-2A466A90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7E4F6E-DE81-4B4B-A082-02C727DC4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B78F1-B214-4352-A38B-18603BE91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440F8-7915-4D76-A62C-F83554D7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C5BFB9-1265-4F80-A984-35BA8C24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A34101-816C-421D-9F75-9C5EDC23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93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3A1510-4565-44C8-8AF0-18A42E8F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E7BF6-499E-467D-ABFB-24B6CB747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269912-F929-462B-9C1E-42D724467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A78D-FE51-437E-9573-26E529C6222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4B14CE-6177-4283-ABA2-4F9D44741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645999-37D8-4287-AFD4-FAC00D8C5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6D73-53EF-4A94-ACDB-3079161702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21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43567BE-BAF2-408F-B369-0C941D6942B9}"/>
              </a:ext>
            </a:extLst>
          </p:cNvPr>
          <p:cNvSpPr txBox="1"/>
          <p:nvPr/>
        </p:nvSpPr>
        <p:spPr>
          <a:xfrm>
            <a:off x="5261385" y="301214"/>
            <a:ext cx="16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Personnage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397724-CE75-4870-B073-039D2CD78088}"/>
              </a:ext>
            </a:extLst>
          </p:cNvPr>
          <p:cNvSpPr txBox="1"/>
          <p:nvPr/>
        </p:nvSpPr>
        <p:spPr>
          <a:xfrm>
            <a:off x="365759" y="1397675"/>
            <a:ext cx="4356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Nom: Galilée</a:t>
            </a:r>
          </a:p>
          <a:p>
            <a:endParaRPr lang="fr-CA" dirty="0"/>
          </a:p>
          <a:p>
            <a:r>
              <a:rPr lang="fr-CA" dirty="0"/>
              <a:t>Nom complet: Galileo </a:t>
            </a:r>
            <a:r>
              <a:rPr lang="fr-CA" dirty="0" err="1"/>
              <a:t>Galilé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Nationalitée</a:t>
            </a:r>
            <a:r>
              <a:rPr lang="fr-CA" dirty="0"/>
              <a:t>: Italie</a:t>
            </a:r>
          </a:p>
          <a:p>
            <a:endParaRPr lang="fr-CA" dirty="0"/>
          </a:p>
          <a:p>
            <a:r>
              <a:rPr lang="fr-CA" dirty="0"/>
              <a:t>Période de temps: 1564 à 1642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F60385-20F8-432B-BB1F-436BAF88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808" y="569718"/>
            <a:ext cx="2250694" cy="2859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C52DD5-5BB2-4CD4-8BD8-6E351413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538" y="3896248"/>
            <a:ext cx="3786691" cy="21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F74138-5411-462B-AF3C-73DC848F4B55}"/>
              </a:ext>
            </a:extLst>
          </p:cNvPr>
          <p:cNvSpPr txBox="1"/>
          <p:nvPr/>
        </p:nvSpPr>
        <p:spPr>
          <a:xfrm>
            <a:off x="4848113" y="602428"/>
            <a:ext cx="249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Livre de </a:t>
            </a:r>
            <a:r>
              <a:rPr lang="fr-CA" sz="2400"/>
              <a:t>copernic</a:t>
            </a:r>
            <a:endParaRPr lang="fr-CA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44230C-122A-4309-8CE1-178FB78E4BC4}"/>
              </a:ext>
            </a:extLst>
          </p:cNvPr>
          <p:cNvSpPr txBox="1"/>
          <p:nvPr/>
        </p:nvSpPr>
        <p:spPr>
          <a:xfrm>
            <a:off x="3205778" y="1742739"/>
            <a:ext cx="5780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Héliocentrisme : Le soleil est au centre</a:t>
            </a:r>
          </a:p>
          <a:p>
            <a:endParaRPr lang="fr-CA" dirty="0"/>
          </a:p>
          <a:p>
            <a:r>
              <a:rPr lang="fr-CA" dirty="0"/>
              <a:t>L’église était contre : </a:t>
            </a:r>
            <a:r>
              <a:rPr lang="fr-CA" dirty="0" err="1"/>
              <a:t>Geocentrisme</a:t>
            </a:r>
            <a:r>
              <a:rPr lang="fr-CA" dirty="0"/>
              <a:t> la terre est au centre</a:t>
            </a:r>
          </a:p>
          <a:p>
            <a:endParaRPr lang="fr-CA" dirty="0"/>
          </a:p>
          <a:p>
            <a:r>
              <a:rPr lang="fr-CA" dirty="0"/>
              <a:t>4 preuves: </a:t>
            </a:r>
          </a:p>
          <a:p>
            <a:endParaRPr lang="fr-CA" dirty="0"/>
          </a:p>
          <a:p>
            <a:pPr marL="342900" indent="-342900">
              <a:buAutoNum type="arabicPeriod"/>
            </a:pPr>
            <a:r>
              <a:rPr lang="fr-CA" dirty="0"/>
              <a:t>Le soleil à des taches</a:t>
            </a:r>
          </a:p>
          <a:p>
            <a:pPr marL="342900" indent="-342900">
              <a:buAutoNum type="arabicPeriod"/>
            </a:pPr>
            <a:r>
              <a:rPr lang="fr-CA" dirty="0"/>
              <a:t>La lune à des cratères</a:t>
            </a:r>
          </a:p>
          <a:p>
            <a:pPr marL="342900" indent="-342900">
              <a:buAutoNum type="arabicPeriod"/>
            </a:pPr>
            <a:r>
              <a:rPr lang="fr-CA" dirty="0" err="1"/>
              <a:t>Jupitère</a:t>
            </a:r>
            <a:r>
              <a:rPr lang="fr-CA" dirty="0"/>
              <a:t> à des lunes</a:t>
            </a:r>
          </a:p>
          <a:p>
            <a:pPr marL="342900" indent="-342900">
              <a:buAutoNum type="arabicPeriod"/>
            </a:pPr>
            <a:r>
              <a:rPr lang="fr-CA" dirty="0"/>
              <a:t>Vénus à des phases</a:t>
            </a:r>
          </a:p>
        </p:txBody>
      </p:sp>
    </p:spTree>
    <p:extLst>
      <p:ext uri="{BB962C8B-B14F-4D97-AF65-F5344CB8AC3E}">
        <p14:creationId xmlns:p14="http://schemas.microsoft.com/office/powerpoint/2010/main" val="8400318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Grand écran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2022-05-16T14:20:04Z</dcterms:created>
  <dcterms:modified xsi:type="dcterms:W3CDTF">2022-05-16T14:22:39Z</dcterms:modified>
</cp:coreProperties>
</file>