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1618E0-4BFA-47CE-98CE-FD65429B9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A510E4-866D-4E36-8844-8FD75CFDF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F8338F-2947-4376-BF71-5E1DADC8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104D9E-DB30-4C03-8782-8F84FD89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C7B735-5374-4D61-A8E3-DD6F4C68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683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9BA510-B28D-46E4-AF51-DA63CA6D5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EF2E75-D9F8-45EC-BA36-F6CC1E644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1FD4B0-851C-4470-BC6B-8F0D7E84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4B1579-578C-49E8-AEBC-A2CD1692D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C1B1D1-3E05-45B9-AD55-A8788B55C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148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C8314EC-97C7-409B-A7D7-986BE4788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B3D68C-0A12-466D-8092-D7533CFDD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45E506-0840-4367-8471-9F30934C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06ADF6-7546-492E-B7AD-39A5C7B3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A97AF4-547D-4DE8-AE57-9BCB125E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262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03F64C-7674-4054-8319-D70289F6A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5F3C9F-C4E8-4E72-9651-E16AF2AF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131EA1-3FD7-4D23-A1A2-D730B68CE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4E79CE-91F9-40BF-B0D9-65F47F87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EEF676-3587-42E1-B9DA-8CCD740C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419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A8F01D-583A-420C-AFC1-AC80B9231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041AF2-AD4D-43F6-8EC9-4B78DF27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3DFD2F-F015-46C9-AAEC-2679FF35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42B580-B695-4337-8DCD-58C794BD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A47279-C9AC-4DF4-9F75-7826C32E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973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FA50E0-CDE3-44CF-A4EC-60849E66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50528-8FF0-4204-8B6F-24074A396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767F76-055C-4EA7-88C6-8835ABB04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A61A4B-663F-4AE1-ADEB-94E5F48B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34049A-FE46-4AB5-905A-3F878144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2B9284-4175-4185-A1FF-4CE40891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012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5D8488-1FFC-4271-9D90-0C6E3E30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476C0A-0840-4590-84B2-503DB415B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81383F-752D-49DA-B6E2-CA2ADFBDD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E5F7897-19B1-463B-98CF-6144447EC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37697BB-0874-49D4-97C8-3B3D690C5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2A00602-F21D-417B-8B4C-36994BBC0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72AD42-CE5F-48B0-9297-CBABC957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B7F3253-5847-4C71-B533-A7249EED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253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B7D60A-475C-4EB7-AB41-A898AC52B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22A9AA-E0A5-459D-91C7-6E3CB18F2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2BE058-94E5-4471-A891-EE5627F0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CAD8BE-0851-4074-BDBD-831BD18E5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894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CB202CD-2C1D-4008-8AA3-B9ACD4A0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FC00FF-AFE1-47D0-AD2B-C57C2D5A3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87816D-194F-4802-B9C3-CE2E92CB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881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8AD5F4-136A-44BB-A460-34A3996E5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84CFA-FE6A-4465-8342-E5F978C7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EEDE71-F370-4C27-85DA-4F6E473AF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C3C944-9C94-45DA-90CE-B6AA3A281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0B1AA1-D0E4-4F28-A816-6028E0F0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7ED570-B3D6-480F-97F7-5E7D7F7A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016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A811-4046-413A-9854-B992933B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E3B36CB-8AB4-4AF8-A056-91EB5F047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92E9F6-8768-4832-9F9A-5980AC3A2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D6CD9E-FD31-47A9-82EA-5C2D7D717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7C8145-0F93-42D9-A2AA-5C5A7F03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A4F143-5E3B-4258-8BC2-67C90682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281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35EEE9-38A0-4915-85A9-FDF9FBB1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B90D24-8F71-46ED-AD6C-CA4191479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909616-2850-4714-8487-086CDED2C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7984-1249-4515-B329-5726B8ECD5D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EC7F37-E5EE-4C95-BC87-95B1346AC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2277D0-9983-4A28-AE74-23537B982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1A48D-12D8-4B72-9DDA-2F64FEDD4A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085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Relationship Id="rId9" Type="http://schemas.openxmlformats.org/officeDocument/2006/relationships/image" Target="../media/image1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816AEA9-16BD-46A2-8EA7-83011C75722A}"/>
              </a:ext>
            </a:extLst>
          </p:cNvPr>
          <p:cNvSpPr txBox="1"/>
          <p:nvPr/>
        </p:nvSpPr>
        <p:spPr>
          <a:xfrm>
            <a:off x="1043492" y="785308"/>
            <a:ext cx="22698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Espace</a:t>
            </a:r>
          </a:p>
          <a:p>
            <a:r>
              <a:rPr lang="fr-CA" dirty="0"/>
              <a:t>Fait par Maxim </a:t>
            </a:r>
            <a:r>
              <a:rPr lang="fr-CA" dirty="0" err="1"/>
              <a:t>Labbé</a:t>
            </a:r>
            <a:endParaRPr lang="fr-CA" dirty="0"/>
          </a:p>
          <a:p>
            <a:r>
              <a:rPr lang="fr-CA" dirty="0"/>
              <a:t>-----------------------------</a:t>
            </a:r>
          </a:p>
          <a:p>
            <a:r>
              <a:rPr lang="fr-CA" dirty="0"/>
              <a:t>8 constellation</a:t>
            </a:r>
          </a:p>
          <a:p>
            <a:r>
              <a:rPr lang="fr-CA" dirty="0"/>
              <a:t>-----------------------------</a:t>
            </a:r>
          </a:p>
          <a:p>
            <a:r>
              <a:rPr lang="fr-CA" dirty="0"/>
              <a:t>8 planète</a:t>
            </a:r>
          </a:p>
          <a:p>
            <a:r>
              <a:rPr lang="fr-CA" dirty="0"/>
              <a:t>-----------------------------</a:t>
            </a:r>
          </a:p>
          <a:p>
            <a:r>
              <a:rPr lang="fr-CA" dirty="0"/>
              <a:t>3 lune</a:t>
            </a:r>
          </a:p>
          <a:p>
            <a:r>
              <a:rPr lang="fr-CA" dirty="0"/>
              <a:t>-----------------------------</a:t>
            </a:r>
          </a:p>
          <a:p>
            <a:r>
              <a:rPr lang="fr-CA" dirty="0"/>
              <a:t>1 sonde spatial</a:t>
            </a:r>
          </a:p>
          <a:p>
            <a:r>
              <a:rPr lang="fr-CA" dirty="0"/>
              <a:t>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179172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2763F75-9191-4125-85B9-A7B61E5CA1C4}"/>
              </a:ext>
            </a:extLst>
          </p:cNvPr>
          <p:cNvSpPr txBox="1"/>
          <p:nvPr/>
        </p:nvSpPr>
        <p:spPr>
          <a:xfrm>
            <a:off x="645458" y="236667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i="1" dirty="0"/>
              <a:t>Constellations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D9EB6A2-6F15-4F38-912F-17F0FECA6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3690"/>
            <a:ext cx="2187540" cy="265431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5A47DA9-7D48-46C8-8C7A-E83F4AD92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00" y="4203690"/>
            <a:ext cx="3653862" cy="265431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11B0FCF-CE8A-4626-A182-03C6B77923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722" y="4203690"/>
            <a:ext cx="2293442" cy="265431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FB5E104-25D4-4D62-9CDF-7DB6EC689F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824" y="4203690"/>
            <a:ext cx="3007512" cy="265431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130B9A9-534D-48E3-85D3-8C91B00B00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625"/>
            <a:ext cx="2198200" cy="296396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D8ECE32-1CFA-4CB3-A2EA-C51A848F86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102" y="1220831"/>
            <a:ext cx="2276140" cy="296396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ABF9FD3E-F69D-46F4-9010-B53F45CF70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44" y="1199106"/>
            <a:ext cx="2688119" cy="296396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63CA184-A063-4E1A-87CE-865FEB956A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60" y="1172328"/>
            <a:ext cx="2192841" cy="296396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2E89A16-72DF-4C83-9AB8-544ACC6831F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580" y="1199106"/>
            <a:ext cx="2688119" cy="291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4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0250E5C-C4FF-4918-B77C-44E3B83B6B80}"/>
              </a:ext>
            </a:extLst>
          </p:cNvPr>
          <p:cNvSpPr txBox="1"/>
          <p:nvPr/>
        </p:nvSpPr>
        <p:spPr>
          <a:xfrm>
            <a:off x="344244" y="182879"/>
            <a:ext cx="1409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i="1" dirty="0"/>
              <a:t>Planètes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46396D0-3D2A-44A0-B5C0-6D47D6979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44" y="3747160"/>
            <a:ext cx="2086379" cy="201153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D850E44-1E71-46F9-B143-51A62B0BD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403" y="3709171"/>
            <a:ext cx="2215044" cy="21353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DC01173-7A88-4A37-8BE1-EEDB0A4C38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620" y="3762958"/>
            <a:ext cx="2024871" cy="200070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BAD9C35-3EC6-4244-99E5-AD368C3975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508" y="1056873"/>
            <a:ext cx="2807746" cy="14603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7FEA06E-B321-49BB-9EDD-4F15243B32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664" y="3695646"/>
            <a:ext cx="2215044" cy="213532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7B85176-72FA-456E-B3CE-8422608634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530" y="3722321"/>
            <a:ext cx="2251624" cy="213532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A21D7BE-A9E7-42E0-A9BC-7E49E3E356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569" y="644544"/>
            <a:ext cx="2053045" cy="200070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685A1BE3-D7BB-4B6C-90AA-8BD1614912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530" y="629752"/>
            <a:ext cx="2261226" cy="2000701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51E2EA17-08B7-41E6-BE33-3DCF9F401A06}"/>
              </a:ext>
            </a:extLst>
          </p:cNvPr>
          <p:cNvSpPr txBox="1"/>
          <p:nvPr/>
        </p:nvSpPr>
        <p:spPr>
          <a:xfrm>
            <a:off x="517523" y="3001384"/>
            <a:ext cx="1132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Vénus                                     Uranus                                      Terre                                 Neptune                        Mercure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21D081-BFC6-4B45-A3DF-500224C49708}"/>
              </a:ext>
            </a:extLst>
          </p:cNvPr>
          <p:cNvSpPr txBox="1"/>
          <p:nvPr/>
        </p:nvSpPr>
        <p:spPr>
          <a:xfrm>
            <a:off x="4109421" y="182879"/>
            <a:ext cx="772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Saturne                                                        Mars                                        Jupiter</a:t>
            </a:r>
          </a:p>
        </p:txBody>
      </p:sp>
    </p:spTree>
    <p:extLst>
      <p:ext uri="{BB962C8B-B14F-4D97-AF65-F5344CB8AC3E}">
        <p14:creationId xmlns:p14="http://schemas.microsoft.com/office/powerpoint/2010/main" val="181219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C384B23-6ADF-4C8B-B1C2-91BB402BF91E}"/>
              </a:ext>
            </a:extLst>
          </p:cNvPr>
          <p:cNvSpPr txBox="1"/>
          <p:nvPr/>
        </p:nvSpPr>
        <p:spPr>
          <a:xfrm>
            <a:off x="505609" y="312885"/>
            <a:ext cx="1355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Lunes</a:t>
            </a:r>
            <a:r>
              <a:rPr lang="fr-CA" dirty="0"/>
              <a:t>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AA5C6A9-67F8-4142-9042-B6DBC00F1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0942"/>
            <a:ext cx="2946475" cy="289705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E9BA343-8E92-4AB0-BB3E-AB432CE1B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330" y="3960942"/>
            <a:ext cx="3187670" cy="289705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A2D594E-AD70-416C-89DA-EE5F9C9EC2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511" y="3891885"/>
            <a:ext cx="3073389" cy="296611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FA939FE-C7BA-4960-954A-49D9442F1302}"/>
              </a:ext>
            </a:extLst>
          </p:cNvPr>
          <p:cNvSpPr txBox="1"/>
          <p:nvPr/>
        </p:nvSpPr>
        <p:spPr>
          <a:xfrm>
            <a:off x="1125967" y="3411970"/>
            <a:ext cx="994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Io                                                                          Titan                                                                                         Triton</a:t>
            </a:r>
          </a:p>
        </p:txBody>
      </p:sp>
    </p:spTree>
    <p:extLst>
      <p:ext uri="{BB962C8B-B14F-4D97-AF65-F5344CB8AC3E}">
        <p14:creationId xmlns:p14="http://schemas.microsoft.com/office/powerpoint/2010/main" val="347491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6C80BE0-2BE0-4FAF-AF26-9FC981CAC4AF}"/>
              </a:ext>
            </a:extLst>
          </p:cNvPr>
          <p:cNvSpPr txBox="1"/>
          <p:nvPr/>
        </p:nvSpPr>
        <p:spPr>
          <a:xfrm>
            <a:off x="1194099" y="537882"/>
            <a:ext cx="2291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i="1" dirty="0"/>
              <a:t>Sonde spatial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BDF7024-286E-40CE-AC5A-372ADE4DF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329" y="2341283"/>
            <a:ext cx="4774602" cy="397883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2961B6B-BE09-4152-885D-E51816A9583B}"/>
              </a:ext>
            </a:extLst>
          </p:cNvPr>
          <p:cNvSpPr txBox="1"/>
          <p:nvPr/>
        </p:nvSpPr>
        <p:spPr>
          <a:xfrm>
            <a:off x="5278419" y="1742739"/>
            <a:ext cx="1635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Iss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67275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2022-02-14T15:21:15Z</dcterms:created>
  <dcterms:modified xsi:type="dcterms:W3CDTF">2022-02-14T15:45:10Z</dcterms:modified>
</cp:coreProperties>
</file>