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B711A-538C-4336-A465-968F33B40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F7CFD8-C76B-4D75-A237-031A86CF4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2832E-9BB6-4844-884B-CA7F58E6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932CD4-311F-42B2-80E9-BA87C138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0DC4B-2B88-4042-A28D-95770A9C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000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517F8-59C1-4982-9D5E-D9E3A12F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B4E172-FCCC-477D-8BFC-1DAB4F9C6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C3DDD1-F5AE-4ADD-A91F-C87A6528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E942D2-962F-43A4-93E4-F4CB8A2C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C448CE-D785-412A-B782-2D914604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863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211382-98DE-47A8-9C54-AE1B57260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E24691-4915-49E4-A774-2DE64C2A1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B03647-89F0-443D-B070-080DA5FA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53D4EC-F552-4F57-964C-7025E71B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3A41C2-CCBF-4D0A-8030-856AE060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15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E7D7F-D5A2-49FB-9A08-372F4B06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C1E35-EB37-4007-B361-DED6C0A5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8F7C76-B75D-4E82-9C24-70117A48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A00919-5F63-49BB-BEBE-A77DF54D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ED3B14-3C17-4655-A8FC-5CE2A32D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44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816DE-CF56-421D-BADB-0EBF7BF3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CD145A-446C-42EE-86C6-CAB0E0D78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2B750D-7FD3-4CFA-BA8C-1FFA7289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7BB06B-4133-4FED-B153-23B0033B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F85A8-2F06-4B84-B192-B7951576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425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8F5D0-8C2D-4DD2-983B-140F0C7A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C63C9-F8E5-4D08-9280-D988D882B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F8A5D3-0821-4546-998C-98C228FDC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C0A0DD-98DB-45D5-8643-7AB68FD9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D1F209-CBA5-4AD4-9A12-F4D075C0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66739B-255D-4C51-AFB9-0BD3079B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23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F0CCE-AB56-415A-9450-A6923779B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EB9857-C4E1-444B-9C85-B6F76D9B5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5A1E35-A733-42C8-BEF3-F6A5F0DC3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FD7FB2-22BD-4589-BF84-6B8DED424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47F6F9-472E-4BDD-ABAA-B6C2CB9C4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7083E3-3F56-41DF-8264-FC9C0557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06F94C-D36E-4918-976E-B2FA5A376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A7FBFB6-E7A9-49C8-BB10-C6E1DA7D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45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4E951-161C-459D-98E9-C83586A9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6D4FDA-5C6D-4388-8743-A3F72CDB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0CC46B-4E3D-4128-B343-2A6C802E8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26480D-E9C2-4F69-8C12-6A037AF8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755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A3705C-223D-48B0-BC0A-3877C8CA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2608FF-7BE4-458D-9D31-DCF0E5987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2D16BE-BEC2-4864-879F-A0C6EEB1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911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BF7711-1211-449A-9BE8-B619DF74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06CE57-9DFC-4E5B-8757-409AAC2B6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F4F96F-7A5B-47DF-AAB2-8C9CD9C39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98CAC3-DC6F-468B-B1B4-C3BE7A67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20D7BE-88B9-48DF-9CE1-0D585158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1D2587-1D5E-4464-8814-602030E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473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C89C2-AFEF-4E42-BE58-7E5E0B580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89CDFA3-489B-4F34-A1A6-5B5C2982E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A545C2-4974-4512-80A5-5E5A56DA1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8644B4-9787-4250-894C-5BBA579A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45DC9D-8F07-4465-8F6A-F2771477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685282-DD4A-4341-8EC0-B8C4420C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594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96B2A1-5166-4036-9D02-5B860F54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176FE0-9118-4702-8DFF-8C1911F59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713181-FC93-4CE4-8450-9A1E5CA79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4714B-57AE-4390-93BF-9FD5508DA2EB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897374-03C6-40DB-AFA6-8AFA245A3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DF8443-D25A-4E69-87AE-3A88FB334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6EE0-E5CC-42E9-88A5-472FDC99352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870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BF64E60-CAEC-4B8C-9D6E-047FBD84DD78}"/>
              </a:ext>
            </a:extLst>
          </p:cNvPr>
          <p:cNvSpPr txBox="1"/>
          <p:nvPr/>
        </p:nvSpPr>
        <p:spPr>
          <a:xfrm>
            <a:off x="2628219" y="666571"/>
            <a:ext cx="6201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/>
              <a:t>Alfred Wegener</a:t>
            </a:r>
            <a:endParaRPr lang="fr-CA" dirty="0"/>
          </a:p>
          <a:p>
            <a:pPr algn="ctr"/>
            <a:r>
              <a:rPr lang="fr-CA" dirty="0" err="1"/>
              <a:t>Allemend</a:t>
            </a:r>
            <a:endParaRPr lang="fr-CA" dirty="0"/>
          </a:p>
          <a:p>
            <a:pPr algn="ctr"/>
            <a:r>
              <a:rPr lang="fr-CA" dirty="0"/>
              <a:t>Découvre la dérive des </a:t>
            </a:r>
            <a:r>
              <a:rPr lang="fr-CA" dirty="0" err="1"/>
              <a:t>continants</a:t>
            </a:r>
            <a:endParaRPr lang="fr-CA" dirty="0"/>
          </a:p>
          <a:p>
            <a:pPr algn="ctr"/>
            <a:r>
              <a:rPr lang="fr-CA" dirty="0"/>
              <a:t>Née: 1880 mort: 1930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45B02D4-EC66-4661-B5D1-891C0D227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677" y="206829"/>
            <a:ext cx="2697323" cy="33201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C0493AD-09BE-46B8-A136-6227FB8BD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94" y="526597"/>
            <a:ext cx="21431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948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2022-04-01T14:45:11Z</dcterms:created>
  <dcterms:modified xsi:type="dcterms:W3CDTF">2022-04-01T14:45:29Z</dcterms:modified>
</cp:coreProperties>
</file>