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D9975-AFCE-92E2-E18D-16CF7FA1FC5B}" v="89" dt="2022-02-15T16:43:04.410"/>
    <p1510:client id="{66470BFA-DE90-4A68-9F8A-0DD70C79AAEC}" v="23" dt="2022-02-07T20:57:18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B83C8F-B589-4F44-9CC4-74D6A3625BA4}"/>
              </a:ext>
            </a:extLst>
          </p:cNvPr>
          <p:cNvSpPr txBox="1"/>
          <p:nvPr/>
        </p:nvSpPr>
        <p:spPr>
          <a:xfrm>
            <a:off x="267419" y="339306"/>
            <a:ext cx="11904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Endeavor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2922594-4191-4D99-931A-618E2FC16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" y="624067"/>
            <a:ext cx="2116888" cy="31944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D92AAD-2044-4818-9CA0-73302C449808}"/>
              </a:ext>
            </a:extLst>
          </p:cNvPr>
          <p:cNvSpPr txBox="1"/>
          <p:nvPr/>
        </p:nvSpPr>
        <p:spPr>
          <a:xfrm>
            <a:off x="80513" y="4178060"/>
            <a:ext cx="459787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Quoi ?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navette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spatiale</a:t>
            </a:r>
            <a:r>
              <a:rPr lang="en-US" dirty="0">
                <a:ea typeface="+mn-lt"/>
                <a:cs typeface="+mn-lt"/>
              </a:rPr>
              <a:t> Endeavour 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cinquième</a:t>
            </a:r>
            <a:r>
              <a:rPr lang="en-US" dirty="0">
                <a:ea typeface="+mn-lt"/>
                <a:cs typeface="+mn-lt"/>
              </a:rPr>
              <a:t> et la plus </a:t>
            </a:r>
            <a:r>
              <a:rPr lang="en-US" dirty="0" err="1">
                <a:ea typeface="+mn-lt"/>
                <a:cs typeface="+mn-lt"/>
              </a:rPr>
              <a:t>récente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navettes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spatiales</a:t>
            </a:r>
            <a:r>
              <a:rPr lang="en-US" dirty="0">
                <a:ea typeface="+mn-lt"/>
                <a:cs typeface="+mn-lt"/>
              </a:rPr>
              <a:t> de la NASA. La </a:t>
            </a:r>
            <a:r>
              <a:rPr lang="en-US" dirty="0" err="1">
                <a:ea typeface="+mn-lt"/>
                <a:cs typeface="+mn-lt"/>
              </a:rPr>
              <a:t>navette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spatiale</a:t>
            </a:r>
            <a:r>
              <a:rPr lang="en-US" dirty="0">
                <a:ea typeface="+mn-lt"/>
                <a:cs typeface="+mn-lt"/>
              </a:rPr>
              <a:t> tire son nom de </a:t>
            </a:r>
            <a:r>
              <a:rPr lang="en-US" dirty="0" err="1">
                <a:ea typeface="+mn-lt"/>
                <a:cs typeface="+mn-lt"/>
              </a:rPr>
              <a:t>l'Endeavour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navire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commandé</a:t>
            </a:r>
            <a:r>
              <a:rPr lang="en-US" dirty="0">
                <a:ea typeface="+mn-lt"/>
                <a:cs typeface="+mn-lt"/>
              </a:rPr>
              <a:t> par </a:t>
            </a:r>
            <a:r>
              <a:rPr lang="en-US" dirty="0" err="1">
                <a:ea typeface="+mn-lt"/>
                <a:cs typeface="+mn-lt"/>
              </a:rPr>
              <a:t>l'explorateur</a:t>
            </a:r>
            <a:r>
              <a:rPr lang="en-US" dirty="0">
                <a:ea typeface="+mn-lt"/>
                <a:cs typeface="+mn-lt"/>
              </a:rPr>
              <a:t> James Cook au XVIIIᵉ siècle.</a:t>
            </a:r>
            <a:endParaRPr lang="en-US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D20BC-E371-469D-B7CF-7BE3E712AAC8}"/>
              </a:ext>
            </a:extLst>
          </p:cNvPr>
          <p:cNvSpPr txBox="1"/>
          <p:nvPr/>
        </p:nvSpPr>
        <p:spPr>
          <a:xfrm>
            <a:off x="4205917" y="84161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Pays: USA</a:t>
            </a:r>
          </a:p>
        </p:txBody>
      </p:sp>
      <p:pic>
        <p:nvPicPr>
          <p:cNvPr id="6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03E483E7-183C-4601-B8BF-2BC3BE196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0476" y="1370710"/>
            <a:ext cx="2743200" cy="14423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4A7F6C-A0B0-4FDC-9E9B-AB0AD16A4A1F}"/>
              </a:ext>
            </a:extLst>
          </p:cNvPr>
          <p:cNvSpPr txBox="1"/>
          <p:nvPr/>
        </p:nvSpPr>
        <p:spPr>
          <a:xfrm>
            <a:off x="7253018" y="82633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Agence</a:t>
            </a:r>
            <a:r>
              <a:rPr lang="en-US" dirty="0">
                <a:cs typeface="Calibri"/>
              </a:rPr>
              <a:t> : Nasa</a:t>
            </a:r>
          </a:p>
        </p:txBody>
      </p:sp>
      <p:pic>
        <p:nvPicPr>
          <p:cNvPr id="8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9F6010F-6AFF-4004-9537-319898AC0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890" y="120724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2022-02-07T20:51:27Z</dcterms:created>
  <dcterms:modified xsi:type="dcterms:W3CDTF">2022-02-15T16:43:25Z</dcterms:modified>
</cp:coreProperties>
</file>