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AA07A-9514-4226-A2A4-EBB5D8422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3D84C8-CB77-4BC1-BB2D-7D73B7827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DF4B15-E759-4001-A70C-35BEE7A9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4F6E84-044A-461E-87DD-88672922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8E9715-C380-438B-87CC-53A34131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045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4BBB7-49CD-4D58-BE8F-3D3A9B40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3A9D79-B525-4125-A510-5F1908CE7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EDF8C7-8DDD-430C-ACBC-20AF01E25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8E3700-336B-4508-9F8F-2B235128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D2E282-71A6-43D2-A66F-2B5E42F9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095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B7758D-2C16-401E-BAA8-4AD7E322E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240CCA-4CEA-4865-99C0-573692AA2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12FBA3-82C4-4BC0-B381-15B246D1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413EAF-4C2E-436B-BCC5-BE3158D80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C11F9A-9987-4CBE-A740-EE2B5CE8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731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C43B33-B641-48FD-8C36-440E3B94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C63C36-0ED5-4E59-8E21-4DC1156EF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613B62-8D93-4A3C-AF83-BD2AEC35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EFDB69-10AB-4802-BC79-55BE0347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84270A-578A-4030-A08B-9D3F15F9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259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CAB97-26D3-4B92-BA40-448EF6C9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A5D656-3007-432B-820C-EB9476126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94EA55-24D9-46F4-8075-5F8C713A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069A2-33AC-4EB0-8451-82FDBFDA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F48234-B6F7-4A22-BCDA-F7B1B6D4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789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9B877-55E4-4857-A6D3-BE760A82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8C6DC8-574F-4B18-9EEC-537015241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8140B2-CD0C-4ED3-A2B6-3BCF11D0F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74F27F-96BC-4BB7-92A7-3A173BD7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AE2DA4-7AC6-4E05-A0CC-3AEE06CF4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4F343A-AE37-4A5B-8F23-298B20F3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238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778C35-20A7-4728-89B2-0464C20F2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502E83-FFB5-4732-B595-29FC7AA7E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720824-5980-4A98-9B2D-973C2A3C3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C89078-AF56-4183-8744-D5BF284A5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7282AC-1DDD-43CB-91AF-5F2F04248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12BE5F-1DA9-45B1-931C-C3D62810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CDF72A7-95B1-4D13-9D40-1223F4D8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6852F4-C61F-4951-B988-EB2B59DD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550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38043-44D5-4F20-9862-C94ED2B5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4A5D78-2F7B-4CF0-87EA-EE260EB6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6B4636-2C42-4A00-AB33-430FB97E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14131A-38F3-46C1-BC11-5C0DFFB2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067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E3F79FB-8C13-4A70-9F37-473ABB93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64AF3A-C9B4-44C2-81E9-ED02A7384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8FB5D4-1941-49C9-983A-C6B56A47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380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1BCD60-C7AC-4320-BAEC-C5C2A16FF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F436AA-4CD8-4F91-9A34-C8BBCBD51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2FB2B8-4A7E-40AB-8AEF-0A1D0F72C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C0B27D-FCE2-443B-9DCC-1AB04257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20F69E-FBCA-427D-80BE-6E8DA45EC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30E167-B53C-4B1B-817B-132BDB21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519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961561-4F27-424A-A2DC-51387CF4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2907D65-20D6-4257-9F6B-F6FAB642A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8669C6-2071-437B-B1AE-8B8425B6C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57AA60-E4F6-48A4-9D48-A39CDB97B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269686-C2FF-4397-AFCA-8BF29B94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BA99A6-C19F-4A19-A1A9-D52BA60C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176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D3A9A0-4383-4882-9998-18E45317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FDF984-DA28-41C0-AFCA-37F59B82B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4C14D4-CB0C-4C8A-A31C-1AD115782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C4E7-03F7-4E60-89E7-608E14890507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9C6AD6-F3AB-4684-909C-944F32B04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2696F6-EDBE-4DE2-8011-5E4DCDF2D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4DE7D-4A82-45C2-815D-C204229079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736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AD78F59-67F6-40F7-B97A-814F4E031C13}"/>
              </a:ext>
            </a:extLst>
          </p:cNvPr>
          <p:cNvSpPr txBox="1"/>
          <p:nvPr/>
        </p:nvSpPr>
        <p:spPr>
          <a:xfrm>
            <a:off x="4272578" y="381896"/>
            <a:ext cx="3646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Cycle de vie fait par Maxim </a:t>
            </a:r>
            <a:r>
              <a:rPr lang="fr-CA" dirty="0" err="1"/>
              <a:t>Labbé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108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8CC18FD-9A3F-42A5-8F74-FACA2F247F18}"/>
              </a:ext>
            </a:extLst>
          </p:cNvPr>
          <p:cNvSpPr txBox="1"/>
          <p:nvPr/>
        </p:nvSpPr>
        <p:spPr>
          <a:xfrm>
            <a:off x="5117054" y="365759"/>
            <a:ext cx="1957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Germination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C058CAE-716E-4E4D-ABB2-97DD6A634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7117"/>
            <a:ext cx="12192000" cy="582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9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2A8D031-70FE-410E-9AD3-30D12E668880}"/>
              </a:ext>
            </a:extLst>
          </p:cNvPr>
          <p:cNvSpPr txBox="1"/>
          <p:nvPr/>
        </p:nvSpPr>
        <p:spPr>
          <a:xfrm>
            <a:off x="5310692" y="236668"/>
            <a:ext cx="157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Croisance</a:t>
            </a:r>
            <a:endParaRPr lang="fr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450FE0A-6A69-4E4D-878C-1BC68BC1F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26373"/>
            <a:ext cx="12192000" cy="563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6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88BCD5F-8E09-4FDF-8D88-055B124D3F80}"/>
              </a:ext>
            </a:extLst>
          </p:cNvPr>
          <p:cNvSpPr txBox="1"/>
          <p:nvPr/>
        </p:nvSpPr>
        <p:spPr>
          <a:xfrm>
            <a:off x="5477435" y="139848"/>
            <a:ext cx="123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Floraison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2C64CC7-0724-4F2C-BE59-F3539E231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5159"/>
            <a:ext cx="12192000" cy="593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0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1B0C54E-4A3A-4780-B3AC-2128F4866FD9}"/>
              </a:ext>
            </a:extLst>
          </p:cNvPr>
          <p:cNvSpPr txBox="1"/>
          <p:nvPr/>
        </p:nvSpPr>
        <p:spPr>
          <a:xfrm>
            <a:off x="5262282" y="247426"/>
            <a:ext cx="166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Pollinisation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0CE923E-8E34-470C-969C-98C5E48AF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57431"/>
            <a:ext cx="12192000" cy="590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9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88A2349-5AEF-4F70-B586-CBBF123C35B8}"/>
              </a:ext>
            </a:extLst>
          </p:cNvPr>
          <p:cNvSpPr txBox="1"/>
          <p:nvPr/>
        </p:nvSpPr>
        <p:spPr>
          <a:xfrm>
            <a:off x="5274833" y="236668"/>
            <a:ext cx="164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Fécondation</a:t>
            </a:r>
          </a:p>
          <a:p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D73BEF-6663-43F6-8FCB-0AED802C0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765" y="1220993"/>
            <a:ext cx="9046876" cy="456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82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783871B-EDE6-42D7-B603-FF88CD9D962E}"/>
              </a:ext>
            </a:extLst>
          </p:cNvPr>
          <p:cNvSpPr txBox="1"/>
          <p:nvPr/>
        </p:nvSpPr>
        <p:spPr>
          <a:xfrm>
            <a:off x="5143948" y="247426"/>
            <a:ext cx="19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Fructification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FF8FB2E-C58D-44B0-840F-1A304D129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89704"/>
            <a:ext cx="12192000" cy="586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024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Grand écran</PresentationFormat>
  <Paragraphs>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2022-02-01T15:21:18Z</dcterms:created>
  <dcterms:modified xsi:type="dcterms:W3CDTF">2022-02-01T15:27:01Z</dcterms:modified>
</cp:coreProperties>
</file>