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E461-118F-4F74-9AAC-CEF191B7B1F8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AF87-8DD0-4EF3-8DEA-0A6E7A3804EF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fred Nobel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2375" y="0"/>
            <a:ext cx="2891625" cy="3816424"/>
          </a:xfrm>
          <a:prstGeom prst="rect">
            <a:avLst/>
          </a:prstGeom>
          <a:noFill/>
        </p:spPr>
      </p:pic>
      <p:pic>
        <p:nvPicPr>
          <p:cNvPr id="1028" name="Picture 4" descr="TNT – Minecraft Wik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340768"/>
            <a:ext cx="2051720" cy="2051720"/>
          </a:xfrm>
          <a:prstGeom prst="rect">
            <a:avLst/>
          </a:prstGeom>
          <a:noFill/>
        </p:spPr>
      </p:pic>
      <p:pic>
        <p:nvPicPr>
          <p:cNvPr id="1030" name="Picture 6" descr="Drapeau de la Suède — Wikipéd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0"/>
            <a:ext cx="2143125" cy="1343026"/>
          </a:xfrm>
          <a:prstGeom prst="rect">
            <a:avLst/>
          </a:prstGeom>
          <a:noFill/>
        </p:spPr>
      </p:pic>
      <p:pic>
        <p:nvPicPr>
          <p:cNvPr id="1032" name="Picture 8" descr="What is dynamite and how does it work? | HowStuffWork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94040" y="4037657"/>
            <a:ext cx="3449960" cy="2820343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0" y="476672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Nom: Nobel</a:t>
            </a:r>
          </a:p>
          <a:p>
            <a:endParaRPr lang="fr-CA" dirty="0" smtClean="0"/>
          </a:p>
          <a:p>
            <a:r>
              <a:rPr lang="fr-CA" dirty="0" smtClean="0"/>
              <a:t>Nom complet: Alfred Nobel</a:t>
            </a:r>
          </a:p>
          <a:p>
            <a:endParaRPr lang="fr-CA" dirty="0" smtClean="0"/>
          </a:p>
          <a:p>
            <a:r>
              <a:rPr lang="fr-CA" dirty="0" smtClean="0"/>
              <a:t>Nationalité : Suédois</a:t>
            </a:r>
          </a:p>
          <a:p>
            <a:endParaRPr lang="fr-CA" dirty="0" smtClean="0"/>
          </a:p>
          <a:p>
            <a:r>
              <a:rPr lang="fr-CA" dirty="0" smtClean="0"/>
              <a:t>Période de temps : 1838-1896</a:t>
            </a:r>
          </a:p>
          <a:p>
            <a:endParaRPr lang="fr-CA" dirty="0" smtClean="0"/>
          </a:p>
          <a:p>
            <a:r>
              <a:rPr lang="fr-CA" dirty="0" smtClean="0"/>
              <a:t>Découverte : dynamite , TNT</a:t>
            </a:r>
          </a:p>
          <a:p>
            <a:endParaRPr lang="fr-CA" dirty="0" smtClean="0"/>
          </a:p>
          <a:p>
            <a:r>
              <a:rPr lang="fr-CA" dirty="0" smtClean="0"/>
              <a:t>Anecdote: prix Nobel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</cp:revision>
  <dcterms:created xsi:type="dcterms:W3CDTF">2023-01-23T14:33:04Z</dcterms:created>
  <dcterms:modified xsi:type="dcterms:W3CDTF">2023-01-23T14:40:25Z</dcterms:modified>
</cp:coreProperties>
</file>