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60EE66-8C0A-43B8-925D-F0EB9574214C}" v="3" dt="2023-03-02T17:19:1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D78607-4159-82A9-C572-95EA495DDAAD}"/>
              </a:ext>
            </a:extLst>
          </p:cNvPr>
          <p:cNvSpPr txBox="1"/>
          <p:nvPr/>
        </p:nvSpPr>
        <p:spPr>
          <a:xfrm>
            <a:off x="946403" y="342899"/>
            <a:ext cx="4142231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Nom: Newton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: Isaac Newton</a:t>
            </a:r>
          </a:p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/>
              </a:rPr>
              <a:t> de temps:   1643 à 1727</a:t>
            </a:r>
          </a:p>
          <a:p>
            <a:r>
              <a:rPr lang="en-US" dirty="0" err="1">
                <a:cs typeface="Calibri"/>
              </a:rPr>
              <a:t>Nationalitée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britanique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Découverte</a:t>
            </a:r>
            <a:r>
              <a:rPr lang="en-US" dirty="0">
                <a:cs typeface="Calibri"/>
              </a:rPr>
              <a:t>:  </a:t>
            </a:r>
            <a:r>
              <a:rPr lang="fr-CA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attraction universelle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Organisation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contre</a:t>
            </a:r>
            <a:r>
              <a:rPr lang="en-US" dirty="0">
                <a:cs typeface="Calibri"/>
              </a:rPr>
              <a:t> : </a:t>
            </a:r>
            <a:r>
              <a:rPr lang="en-US" dirty="0" err="1">
                <a:cs typeface="Calibri"/>
              </a:rPr>
              <a:t>église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réprend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théorie</a:t>
            </a:r>
            <a:r>
              <a:rPr lang="en-US" dirty="0">
                <a:cs typeface="Calibri"/>
              </a:rPr>
              <a:t> de : Copernic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Théorie</a:t>
            </a:r>
            <a:r>
              <a:rPr lang="en-US" dirty="0">
                <a:cs typeface="Calibri"/>
              </a:rPr>
              <a:t>:  </a:t>
            </a:r>
            <a:r>
              <a:rPr lang="en-US" dirty="0" err="1">
                <a:cs typeface="Calibri"/>
              </a:rPr>
              <a:t>héliocentrisme</a:t>
            </a:r>
            <a:r>
              <a:rPr lang="en-US" dirty="0">
                <a:cs typeface="Calibri"/>
              </a:rPr>
              <a:t>    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8311567-F596-D187-C10B-F8176EF59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2375" y="0"/>
            <a:ext cx="3579625" cy="23894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5549F61-882F-6BEF-7EAD-0C5DEFF30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519" y="2389400"/>
            <a:ext cx="3491336" cy="174566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878D450-BE95-A68B-CA12-77372AE42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0302" y="4135068"/>
            <a:ext cx="5267553" cy="272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35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mlabbe98 Maxim</dc:creator>
  <cp:lastModifiedBy>mlabbe98 Maxim</cp:lastModifiedBy>
  <cp:revision>25</cp:revision>
  <dcterms:created xsi:type="dcterms:W3CDTF">2023-02-22T17:12:22Z</dcterms:created>
  <dcterms:modified xsi:type="dcterms:W3CDTF">2023-03-02T17:22:19Z</dcterms:modified>
</cp:coreProperties>
</file>