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584A0-B5AA-4AEB-B852-33EDF290E136}" v="794" dt="2022-12-01T17:06:14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F30F86-69B6-B255-71EF-89A0C4920079}"/>
              </a:ext>
            </a:extLst>
          </p:cNvPr>
          <p:cNvSpPr txBox="1"/>
          <p:nvPr/>
        </p:nvSpPr>
        <p:spPr>
          <a:xfrm>
            <a:off x="3429000" y="502920"/>
            <a:ext cx="40386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Les agents </a:t>
            </a:r>
            <a:r>
              <a:rPr lang="en-US" sz="2800" err="1">
                <a:cs typeface="Calibri"/>
              </a:rPr>
              <a:t>infectieux</a:t>
            </a:r>
            <a:endParaRPr lang="en-US" sz="2800" err="1"/>
          </a:p>
        </p:txBody>
      </p:sp>
    </p:spTree>
    <p:extLst>
      <p:ext uri="{BB962C8B-B14F-4D97-AF65-F5344CB8AC3E}">
        <p14:creationId xmlns:p14="http://schemas.microsoft.com/office/powerpoint/2010/main" val="1469712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Treponema pallidum</a:t>
            </a:r>
          </a:p>
          <a:p>
            <a:r>
              <a:rPr lang="en-US" sz="2400" dirty="0">
                <a:cs typeface="Calibri"/>
              </a:rPr>
              <a:t>Classification: </a:t>
            </a:r>
            <a:r>
              <a:rPr lang="en-US" sz="2400" dirty="0" err="1">
                <a:cs typeface="Calibri"/>
              </a:rPr>
              <a:t>regnes</a:t>
            </a:r>
            <a:r>
              <a:rPr lang="en-US" sz="2400" dirty="0">
                <a:cs typeface="Calibri"/>
              </a:rPr>
              <a:t> des </a:t>
            </a:r>
            <a:r>
              <a:rPr lang="en-US" sz="2400" dirty="0" err="1">
                <a:cs typeface="Calibri"/>
              </a:rPr>
              <a:t>moneres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syphilis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73819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phtirius</a:t>
            </a:r>
            <a:r>
              <a:rPr lang="en-US" sz="2400" dirty="0">
                <a:cs typeface="Calibri"/>
              </a:rPr>
              <a:t> pubis</a:t>
            </a:r>
          </a:p>
          <a:p>
            <a:r>
              <a:rPr lang="en-US" sz="2400" dirty="0">
                <a:cs typeface="Calibri"/>
              </a:rPr>
              <a:t>Classification: </a:t>
            </a:r>
            <a:r>
              <a:rPr lang="en-US" sz="2400" dirty="0" err="1">
                <a:cs typeface="Calibri"/>
              </a:rPr>
              <a:t>règnes</a:t>
            </a:r>
            <a:r>
              <a:rPr lang="en-US" sz="2400" dirty="0">
                <a:cs typeface="Calibri"/>
              </a:rPr>
              <a:t> animal ( </a:t>
            </a:r>
            <a:r>
              <a:rPr lang="en-US" sz="2400" dirty="0" err="1">
                <a:cs typeface="Calibri"/>
              </a:rPr>
              <a:t>arthropode</a:t>
            </a:r>
            <a:r>
              <a:rPr lang="en-US" sz="2400" dirty="0">
                <a:cs typeface="Calibri"/>
              </a:rPr>
              <a:t>)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morpions</a:t>
            </a: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Traitement ?: crèmes lotions </a:t>
            </a:r>
            <a:r>
              <a:rPr lang="en-US" sz="2400" dirty="0" err="1">
                <a:cs typeface="Calibri"/>
              </a:rPr>
              <a:t>ou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shampoing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trichomonas vaginalis </a:t>
            </a:r>
          </a:p>
          <a:p>
            <a:r>
              <a:rPr lang="en-US" sz="2400" dirty="0">
                <a:cs typeface="Calibri"/>
              </a:rPr>
              <a:t>Classification: </a:t>
            </a:r>
            <a:r>
              <a:rPr lang="en-US" sz="2400" dirty="0" err="1">
                <a:cs typeface="Calibri"/>
              </a:rPr>
              <a:t>protiste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vaginite</a:t>
            </a:r>
          </a:p>
          <a:p>
            <a:r>
              <a:rPr lang="en-US" sz="2400" dirty="0">
                <a:cs typeface="Calibri"/>
              </a:rPr>
              <a:t>Traitement ?:  condom</a:t>
            </a:r>
          </a:p>
        </p:txBody>
      </p:sp>
    </p:spTree>
    <p:extLst>
      <p:ext uri="{BB962C8B-B14F-4D97-AF65-F5344CB8AC3E}">
        <p14:creationId xmlns:p14="http://schemas.microsoft.com/office/powerpoint/2010/main" val="237651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chlamydia trachomatis </a:t>
            </a:r>
          </a:p>
          <a:p>
            <a:r>
              <a:rPr lang="en-US" sz="2400" dirty="0">
                <a:cs typeface="Calibri"/>
              </a:rPr>
              <a:t>Classification: </a:t>
            </a:r>
            <a:r>
              <a:rPr lang="en-US" sz="2400" dirty="0" err="1">
                <a:cs typeface="Calibri"/>
              </a:rPr>
              <a:t>règne</a:t>
            </a:r>
            <a:r>
              <a:rPr lang="en-US" sz="2400" dirty="0">
                <a:cs typeface="Calibri"/>
              </a:rPr>
              <a:t> des </a:t>
            </a:r>
            <a:r>
              <a:rPr lang="en-US" sz="2400" dirty="0" err="1">
                <a:cs typeface="Calibri"/>
              </a:rPr>
              <a:t>moners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chlamédiose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génitale</a:t>
            </a:r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antibiotiques</a:t>
            </a: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406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VPH</a:t>
            </a:r>
          </a:p>
          <a:p>
            <a:r>
              <a:rPr lang="en-US" sz="2400" dirty="0">
                <a:cs typeface="Calibri"/>
              </a:rPr>
              <a:t>Classification: virus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virus du </a:t>
            </a:r>
            <a:r>
              <a:rPr lang="en-US" sz="2400" dirty="0" err="1">
                <a:cs typeface="Calibri"/>
              </a:rPr>
              <a:t>papillion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humain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cryothérapie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azotre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liquide</a:t>
            </a:r>
            <a:r>
              <a:rPr lang="en-US" sz="2400" dirty="0">
                <a:cs typeface="Calibri"/>
              </a:rPr>
              <a:t> crèmes</a:t>
            </a:r>
          </a:p>
        </p:txBody>
      </p:sp>
    </p:spTree>
    <p:extLst>
      <p:ext uri="{BB962C8B-B14F-4D97-AF65-F5344CB8AC3E}">
        <p14:creationId xmlns:p14="http://schemas.microsoft.com/office/powerpoint/2010/main" val="159421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VHB </a:t>
            </a:r>
          </a:p>
          <a:p>
            <a:r>
              <a:rPr lang="en-US" sz="2400" dirty="0">
                <a:cs typeface="Calibri"/>
              </a:rPr>
              <a:t>Classification: virus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hepatite</a:t>
            </a:r>
            <a:r>
              <a:rPr lang="en-US" sz="2400" dirty="0">
                <a:cs typeface="Calibri"/>
              </a:rPr>
              <a:t> B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268707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neisseria</a:t>
            </a:r>
            <a:r>
              <a:rPr lang="en-US" sz="2400" dirty="0">
                <a:cs typeface="Calibri"/>
              </a:rPr>
              <a:t> gonorrhoeae </a:t>
            </a:r>
          </a:p>
          <a:p>
            <a:r>
              <a:rPr lang="en-US" sz="2400" dirty="0">
                <a:cs typeface="Calibri"/>
              </a:rPr>
              <a:t>Classification: </a:t>
            </a:r>
            <a:r>
              <a:rPr lang="en-US" sz="2400" dirty="0" err="1">
                <a:cs typeface="Calibri"/>
              </a:rPr>
              <a:t>règne</a:t>
            </a:r>
            <a:r>
              <a:rPr lang="en-US" sz="2400" dirty="0">
                <a:cs typeface="Calibri"/>
              </a:rPr>
              <a:t> des </a:t>
            </a:r>
            <a:r>
              <a:rPr lang="en-US" sz="2400" dirty="0" err="1">
                <a:cs typeface="Calibri"/>
              </a:rPr>
              <a:t>moneres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gonorrhé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antibiotiques</a:t>
            </a:r>
          </a:p>
        </p:txBody>
      </p:sp>
    </p:spTree>
    <p:extLst>
      <p:ext uri="{BB962C8B-B14F-4D97-AF65-F5344CB8AC3E}">
        <p14:creationId xmlns:p14="http://schemas.microsoft.com/office/powerpoint/2010/main" val="3945056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VHS-11</a:t>
            </a:r>
          </a:p>
          <a:p>
            <a:r>
              <a:rPr lang="en-US" sz="2400" dirty="0">
                <a:cs typeface="Calibri"/>
              </a:rPr>
              <a:t>Classification: virus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</a:t>
            </a:r>
            <a:r>
              <a:rPr lang="en-US" sz="2400" dirty="0">
                <a:cs typeface="Calibri"/>
              </a:rPr>
              <a:t>: </a:t>
            </a:r>
            <a:r>
              <a:rPr lang="en-US" sz="2400" dirty="0" err="1">
                <a:cs typeface="Calibri"/>
              </a:rPr>
              <a:t>herpès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génital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57110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D409A9-EDA7-71D9-5880-C4A6132C9B55}"/>
              </a:ext>
            </a:extLst>
          </p:cNvPr>
          <p:cNvSpPr txBox="1"/>
          <p:nvPr/>
        </p:nvSpPr>
        <p:spPr>
          <a:xfrm>
            <a:off x="1805609" y="761999"/>
            <a:ext cx="11909765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scientifique</a:t>
            </a:r>
            <a:r>
              <a:rPr lang="en-US" sz="2400" dirty="0">
                <a:cs typeface="Calibri"/>
              </a:rPr>
              <a:t>: VIH</a:t>
            </a:r>
          </a:p>
          <a:p>
            <a:r>
              <a:rPr lang="en-US" sz="2400" dirty="0">
                <a:cs typeface="Calibri"/>
              </a:rPr>
              <a:t>Classification: virus</a:t>
            </a:r>
          </a:p>
          <a:p>
            <a:r>
              <a:rPr lang="en-US" sz="2400" dirty="0">
                <a:cs typeface="Calibri"/>
              </a:rPr>
              <a:t>Nom </a:t>
            </a:r>
            <a:r>
              <a:rPr lang="en-US" sz="2400" dirty="0" err="1">
                <a:cs typeface="Calibri"/>
              </a:rPr>
              <a:t>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français:sida</a:t>
            </a:r>
            <a:r>
              <a:rPr lang="en-US" sz="2400" dirty="0">
                <a:cs typeface="Calibri"/>
              </a:rPr>
              <a:t> </a:t>
            </a:r>
          </a:p>
          <a:p>
            <a:r>
              <a:rPr lang="en-US" sz="2400" dirty="0">
                <a:cs typeface="Calibri"/>
              </a:rPr>
              <a:t>Traitement ?: </a:t>
            </a:r>
            <a:r>
              <a:rPr lang="en-US" sz="2400" dirty="0" err="1">
                <a:cs typeface="Calibri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9547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102</cp:revision>
  <dcterms:created xsi:type="dcterms:W3CDTF">2022-12-01T16:31:48Z</dcterms:created>
  <dcterms:modified xsi:type="dcterms:W3CDTF">2022-12-01T17:08:42Z</dcterms:modified>
</cp:coreProperties>
</file>