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512056-505D-420A-9D04-26D1557AF38F}" v="297" dt="2023-02-24T16:09:14.3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1C2B94F-8E8C-6F40-F7AA-65EE713C0FCF}"/>
              </a:ext>
            </a:extLst>
          </p:cNvPr>
          <p:cNvSpPr txBox="1"/>
          <p:nvPr/>
        </p:nvSpPr>
        <p:spPr>
          <a:xfrm>
            <a:off x="972255" y="551743"/>
            <a:ext cx="8343899" cy="369331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Nom: </a:t>
            </a:r>
            <a:r>
              <a:rPr lang="en-US" dirty="0" err="1">
                <a:cs typeface="Calibri"/>
              </a:rPr>
              <a:t>halley</a:t>
            </a:r>
            <a:r>
              <a:rPr lang="en-US" dirty="0">
                <a:cs typeface="Calibri"/>
              </a:rPr>
              <a:t> 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complet</a:t>
            </a:r>
            <a:r>
              <a:rPr lang="en-US" dirty="0">
                <a:cs typeface="Calibri"/>
              </a:rPr>
              <a:t>: </a:t>
            </a:r>
            <a:r>
              <a:rPr lang="en-US" dirty="0" err="1">
                <a:cs typeface="Calibri"/>
              </a:rPr>
              <a:t>edmon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halley</a:t>
            </a:r>
          </a:p>
          <a:p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Période</a:t>
            </a:r>
            <a:r>
              <a:rPr lang="en-US" dirty="0">
                <a:cs typeface="Calibri"/>
              </a:rPr>
              <a:t> de temps : 1656 à 1742</a:t>
            </a:r>
          </a:p>
          <a:p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Nationalitée</a:t>
            </a:r>
            <a:r>
              <a:rPr lang="en-US" dirty="0">
                <a:cs typeface="Calibri"/>
              </a:rPr>
              <a:t>: </a:t>
            </a:r>
            <a:r>
              <a:rPr lang="en-US" dirty="0" err="1">
                <a:cs typeface="Calibri"/>
              </a:rPr>
              <a:t>anglais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Découverte</a:t>
            </a:r>
            <a:r>
              <a:rPr lang="en-US" dirty="0">
                <a:cs typeface="Calibri"/>
              </a:rPr>
              <a:t> : </a:t>
            </a:r>
            <a:r>
              <a:rPr lang="en-US" dirty="0" err="1">
                <a:cs typeface="Calibri"/>
              </a:rPr>
              <a:t>comète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Anectdote</a:t>
            </a:r>
            <a:r>
              <a:rPr lang="en-US" dirty="0">
                <a:cs typeface="Calibri"/>
              </a:rPr>
              <a:t> : il </a:t>
            </a:r>
            <a:r>
              <a:rPr lang="en-US" dirty="0" err="1">
                <a:cs typeface="Calibri"/>
              </a:rPr>
              <a:t>est</a:t>
            </a:r>
            <a:r>
              <a:rPr lang="en-US" dirty="0">
                <a:cs typeface="Calibri"/>
              </a:rPr>
              <a:t> mort </a:t>
            </a:r>
            <a:r>
              <a:rPr lang="en-US" dirty="0" err="1">
                <a:cs typeface="Calibri"/>
              </a:rPr>
              <a:t>avant</a:t>
            </a:r>
            <a:r>
              <a:rPr lang="en-US" dirty="0">
                <a:cs typeface="Calibri"/>
              </a:rPr>
              <a:t> de </a:t>
            </a:r>
            <a:r>
              <a:rPr lang="en-US" dirty="0" err="1">
                <a:cs typeface="Calibri"/>
              </a:rPr>
              <a:t>voir</a:t>
            </a:r>
            <a:r>
              <a:rPr lang="en-US" dirty="0">
                <a:cs typeface="Calibri"/>
              </a:rPr>
              <a:t> la </a:t>
            </a:r>
            <a:r>
              <a:rPr lang="en-US" dirty="0" err="1">
                <a:cs typeface="Calibri"/>
              </a:rPr>
              <a:t>comète</a:t>
            </a: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pic>
        <p:nvPicPr>
          <p:cNvPr id="5" name="Picture 5" descr="Logo&#10;&#10;Description automatically generated">
            <a:extLst>
              <a:ext uri="{FF2B5EF4-FFF2-40B4-BE49-F238E27FC236}">
                <a16:creationId xmlns:a16="http://schemas.microsoft.com/office/drawing/2014/main" id="{04F731AD-7FE5-DA1A-AAF6-F2640BE1C5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490" y="6667"/>
            <a:ext cx="2143125" cy="1285875"/>
          </a:xfrm>
          <a:prstGeom prst="rect">
            <a:avLst/>
          </a:prstGeo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1637BB41-BC11-88A4-0BD3-E5B5732DCF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77823" y="-46007"/>
            <a:ext cx="2015525" cy="2493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948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31</Words>
  <Application>Microsoft Office PowerPoint</Application>
  <PresentationFormat>Grand écran</PresentationFormat>
  <Paragraphs>11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mlabbe98 Maxim</dc:creator>
  <cp:lastModifiedBy>mlabbe98 Maxim</cp:lastModifiedBy>
  <cp:revision>39</cp:revision>
  <dcterms:created xsi:type="dcterms:W3CDTF">2023-02-24T16:02:53Z</dcterms:created>
  <dcterms:modified xsi:type="dcterms:W3CDTF">2023-03-02T17:10:08Z</dcterms:modified>
</cp:coreProperties>
</file>