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12056-505D-420A-9D04-26D1557AF38F}" v="297" dt="2023-02-24T16:09:14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C2B94F-8E8C-6F40-F7AA-65EE713C0FCF}"/>
              </a:ext>
            </a:extLst>
          </p:cNvPr>
          <p:cNvSpPr txBox="1"/>
          <p:nvPr/>
        </p:nvSpPr>
        <p:spPr>
          <a:xfrm>
            <a:off x="972255" y="551743"/>
            <a:ext cx="8343899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Nom: </a:t>
            </a:r>
            <a:r>
              <a:rPr lang="en-US" dirty="0" err="1">
                <a:cs typeface="Calibri"/>
              </a:rPr>
              <a:t>halley</a:t>
            </a:r>
            <a:r>
              <a:rPr lang="en-US" dirty="0">
                <a:cs typeface="Calibri"/>
              </a:rPr>
              <a:t>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complet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edmon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halley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Période</a:t>
            </a:r>
            <a:r>
              <a:rPr lang="en-US" dirty="0">
                <a:cs typeface="Calibri"/>
              </a:rPr>
              <a:t> de temps : 1656 à 1742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Nationalitée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anglais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Découverte</a:t>
            </a:r>
            <a:r>
              <a:rPr lang="en-US" dirty="0">
                <a:cs typeface="Calibri"/>
              </a:rPr>
              <a:t> : </a:t>
            </a:r>
            <a:r>
              <a:rPr lang="en-US" dirty="0" err="1">
                <a:cs typeface="Calibri"/>
              </a:rPr>
              <a:t>comète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Anectdote</a:t>
            </a:r>
            <a:r>
              <a:rPr lang="en-US" dirty="0">
                <a:cs typeface="Calibri"/>
              </a:rPr>
              <a:t> : il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mort </a:t>
            </a:r>
            <a:r>
              <a:rPr lang="en-US" dirty="0" err="1">
                <a:cs typeface="Calibri"/>
              </a:rPr>
              <a:t>avant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comète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04F731AD-7FE5-DA1A-AAF6-F2640BE1C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490" y="6667"/>
            <a:ext cx="2143125" cy="128587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1637BB41-BC11-88A4-0BD3-E5B5732DC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7823" y="-46007"/>
            <a:ext cx="2015525" cy="249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4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mlabbe98 Maxim</dc:creator>
  <cp:lastModifiedBy>mlabbe98 Maxim</cp:lastModifiedBy>
  <cp:revision>39</cp:revision>
  <dcterms:created xsi:type="dcterms:W3CDTF">2023-02-24T16:02:53Z</dcterms:created>
  <dcterms:modified xsi:type="dcterms:W3CDTF">2023-03-02T17:10:08Z</dcterms:modified>
</cp:coreProperties>
</file>