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D523F-CEB2-49DC-917B-39BC09BBCC54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68B47-FEB0-453B-B0D6-D2A533B9EB94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D523F-CEB2-49DC-917B-39BC09BBCC54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68B47-FEB0-453B-B0D6-D2A533B9EB94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D523F-CEB2-49DC-917B-39BC09BBCC54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68B47-FEB0-453B-B0D6-D2A533B9EB94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D523F-CEB2-49DC-917B-39BC09BBCC54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68B47-FEB0-453B-B0D6-D2A533B9EB94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D523F-CEB2-49DC-917B-39BC09BBCC54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68B47-FEB0-453B-B0D6-D2A533B9EB94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D523F-CEB2-49DC-917B-39BC09BBCC54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68B47-FEB0-453B-B0D6-D2A533B9EB94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D523F-CEB2-49DC-917B-39BC09BBCC54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68B47-FEB0-453B-B0D6-D2A533B9EB94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D523F-CEB2-49DC-917B-39BC09BBCC54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68B47-FEB0-453B-B0D6-D2A533B9EB94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D523F-CEB2-49DC-917B-39BC09BBCC54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68B47-FEB0-453B-B0D6-D2A533B9EB94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D523F-CEB2-49DC-917B-39BC09BBCC54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68B47-FEB0-453B-B0D6-D2A533B9EB94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D523F-CEB2-49DC-917B-39BC09BBCC54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68B47-FEB0-453B-B0D6-D2A533B9EB94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4D523F-CEB2-49DC-917B-39BC09BBCC54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E68B47-FEB0-453B-B0D6-D2A533B9EB94}" type="slidenum">
              <a:rPr lang="fr-CA" smtClean="0"/>
              <a:t>‹N°›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79512" y="260648"/>
            <a:ext cx="8496944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Nom: Celsius</a:t>
            </a:r>
          </a:p>
          <a:p>
            <a:endParaRPr lang="fr-CA" dirty="0" smtClean="0"/>
          </a:p>
          <a:p>
            <a:r>
              <a:rPr lang="fr-CA" dirty="0" smtClean="0"/>
              <a:t>Nom complet: Anders Celsius</a:t>
            </a:r>
          </a:p>
          <a:p>
            <a:endParaRPr lang="fr-CA" dirty="0" smtClean="0"/>
          </a:p>
          <a:p>
            <a:r>
              <a:rPr lang="fr-CA" dirty="0" smtClean="0"/>
              <a:t>Nationalité : </a:t>
            </a:r>
            <a:r>
              <a:rPr lang="fr-CA" dirty="0" err="1" smtClean="0"/>
              <a:t>Suèdois</a:t>
            </a:r>
            <a:r>
              <a:rPr lang="fr-CA" dirty="0" smtClean="0"/>
              <a:t> </a:t>
            </a:r>
          </a:p>
          <a:p>
            <a:endParaRPr lang="fr-CA" dirty="0" smtClean="0"/>
          </a:p>
          <a:p>
            <a:r>
              <a:rPr lang="fr-CA" dirty="0" smtClean="0"/>
              <a:t>Période de temps : 1701 -1744</a:t>
            </a:r>
          </a:p>
          <a:p>
            <a:endParaRPr lang="fr-CA" dirty="0" smtClean="0"/>
          </a:p>
          <a:p>
            <a:r>
              <a:rPr lang="fr-CA" dirty="0" smtClean="0"/>
              <a:t>Découverte: Celsius     échelle- température</a:t>
            </a:r>
          </a:p>
          <a:p>
            <a:endParaRPr lang="fr-CA" dirty="0" smtClean="0"/>
          </a:p>
          <a:p>
            <a:r>
              <a:rPr lang="fr-CA" dirty="0" err="1" smtClean="0"/>
              <a:t>Anectdote</a:t>
            </a:r>
            <a:r>
              <a:rPr lang="fr-CA" dirty="0" smtClean="0"/>
              <a:t> :</a:t>
            </a:r>
          </a:p>
          <a:p>
            <a:endParaRPr lang="fr-CA" dirty="0"/>
          </a:p>
          <a:p>
            <a:endParaRPr lang="fr-CA" dirty="0" smtClean="0"/>
          </a:p>
          <a:p>
            <a:r>
              <a:rPr lang="fr-CA" dirty="0" err="1" smtClean="0"/>
              <a:t>O°c</a:t>
            </a:r>
            <a:r>
              <a:rPr lang="fr-CA" dirty="0" smtClean="0"/>
              <a:t> -&gt; l’eau gèle</a:t>
            </a:r>
          </a:p>
          <a:p>
            <a:endParaRPr lang="fr-CA" dirty="0"/>
          </a:p>
          <a:p>
            <a:r>
              <a:rPr lang="fr-CA" dirty="0" smtClean="0"/>
              <a:t>100°c -&gt; l’eau bouille</a:t>
            </a:r>
          </a:p>
          <a:p>
            <a:endParaRPr lang="fr-CA" dirty="0"/>
          </a:p>
          <a:p>
            <a:endParaRPr lang="fr-CA" dirty="0" smtClean="0"/>
          </a:p>
          <a:p>
            <a:endParaRPr lang="fr-CA" dirty="0"/>
          </a:p>
          <a:p>
            <a:endParaRPr lang="fr-CA" dirty="0" smtClean="0"/>
          </a:p>
          <a:p>
            <a:endParaRPr lang="fr-CA" dirty="0"/>
          </a:p>
        </p:txBody>
      </p:sp>
      <p:pic>
        <p:nvPicPr>
          <p:cNvPr id="1026" name="Picture 2" descr="Drapeau de la Suède — Wikipédi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0"/>
            <a:ext cx="2143125" cy="1343026"/>
          </a:xfrm>
          <a:prstGeom prst="rect">
            <a:avLst/>
          </a:prstGeom>
          <a:noFill/>
        </p:spPr>
      </p:pic>
      <p:pic>
        <p:nvPicPr>
          <p:cNvPr id="1028" name="Picture 4" descr="Anders Celsius - Wikipedi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71792" y="0"/>
            <a:ext cx="1872208" cy="2129814"/>
          </a:xfrm>
          <a:prstGeom prst="rect">
            <a:avLst/>
          </a:prstGeom>
          <a:noFill/>
        </p:spPr>
      </p:pic>
      <p:sp>
        <p:nvSpPr>
          <p:cNvPr id="1030" name="AutoShape 6" descr="Comparaison des échelles de température des Fahrenheit, Celsius et ... | Le  monde en imag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A"/>
          </a:p>
        </p:txBody>
      </p:sp>
      <p:sp>
        <p:nvSpPr>
          <p:cNvPr id="1032" name="AutoShape 8" descr="Comparaison des échelles de température des Fahrenheit, Celsius et ... | Le  monde en imag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A"/>
          </a:p>
        </p:txBody>
      </p:sp>
      <p:pic>
        <p:nvPicPr>
          <p:cNvPr id="1034" name="Picture 10" descr="Comparaison des échelles de température des Fahrenheit, Celsius et ... | Le  monde en image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12844" y="2852936"/>
            <a:ext cx="6031156" cy="40050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33</Words>
  <Application>Microsoft Office PowerPoint</Application>
  <PresentationFormat>Affichage à l'écran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>Commission Scolaire de la Beauce-Etchemin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CSBE</dc:creator>
  <cp:lastModifiedBy>CSBE</cp:lastModifiedBy>
  <cp:revision>1</cp:revision>
  <dcterms:created xsi:type="dcterms:W3CDTF">2023-01-23T14:44:03Z</dcterms:created>
  <dcterms:modified xsi:type="dcterms:W3CDTF">2023-01-23T14:52:25Z</dcterms:modified>
</cp:coreProperties>
</file>