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84A"/>
    <a:srgbClr val="28DC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79CD79-0F3C-4009-B8C1-508C31768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697807-C602-4886-BD7B-0062FDDF9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9B7EBE-1F1C-4D47-B661-63084469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01FE14-1353-4AD3-A081-72839A12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2AB3CE-F5B9-435E-AFAD-C292161EF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888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F1B4B0-FF97-423B-9CC7-DD77C9A75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C05A41-416D-4CC3-B70B-3284718A8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EECBF2-A300-45C9-AE91-0D9EFA0C7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3A7B62-5833-4503-BF09-07B53D838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516F45-AD41-4347-8079-E5934005A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161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42D7ED0-4A2D-4CC6-B0C1-164FE30EC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5640F1-460D-4F99-8A3C-AC7E7ABB9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27ECF7-DD19-4AD2-8864-C6B06A72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2AA283-3202-4C55-B29D-20664BCB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671E99-31C9-4160-95E4-6EFFFC4F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692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26751-E46A-4008-A1D3-05CD979F8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E88C82-94E6-4849-9927-239AED69F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7981A2-67A8-4D5C-9F2F-3C222B566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936957-804F-45E4-B565-4A40FF1AC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F7B58E-4655-4A3F-B923-881E0A161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318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E930B9-4FD6-4701-AC0F-F85CCC7B5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102E53-A5D1-4449-A64C-71A27AAE1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892D7E-517E-46A4-9A9B-B5E6D52C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F106F8-FF5A-4D0E-BF40-DD8FCBD1D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CF9080-FD1E-46C3-88EA-018EA6C09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28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C5304F-A5E4-411E-AA3A-440007F61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4323FF-DDED-46D0-9E82-3E87F8090E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10D797-89A9-4A46-B160-F642284C7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9C2DC3-1EF2-46E1-84E9-F0994C2F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0A6224-FBCD-4EEA-B0D4-29D409C36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539971-8FFD-4677-A90A-9C720CE1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929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3EB00D-D6BF-48E1-80DE-B8206989F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2EC913-C6C0-4CC7-A350-9F93C9833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512FF3-5464-46AA-9E9D-0138831D3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7DE8552-0F72-4DF9-B359-104F1D400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31F897-8C16-4D60-826C-8F1F33E95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61ACAB9-9D98-4C3F-BC3B-0D5362EAC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E03317B-F2FE-4932-BB56-D80E6B83B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529D1E-8588-41BD-AE6E-D7D669215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245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5046CF-47DD-4724-917B-FBB938E5A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116957B-B9D6-4290-B7B2-E94E2E311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FC14E7-D526-49DB-A0D0-B3F8F9E8F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AA42A1-F706-445E-A5E8-FD8E984FE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058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C179CEB-8690-4100-A4C0-1CD71A6E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C91F87-8EA8-47E7-9BD1-52C1AB47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10D50AA-151E-416D-99DE-3B7A78DFA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505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9400FB-BE7E-459A-838B-D23A5469C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B5CCEE-E9FF-4C4C-8324-8C2EE766D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D1C1AD-399F-4601-95BB-B5E16A064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321E98-13FA-4336-AC7F-04AAEFDDA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68C1AA-4AB3-4042-8A52-33F4F2200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BF04EE-8971-44A6-8343-EEDF4E353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8317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67D818-D051-4615-AF51-063576868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3C3774B-0EA0-40CA-84BE-ACED2E404D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F93945-B85B-4357-A3AE-E0DCBD458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12B62A-4C31-44BD-AF0B-A6C8852A6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23C366-8DD6-46E0-830E-98D8F02B7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32B6B3-4FE8-47E7-8687-A0584569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24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7EC79F5-AAA0-4493-8C84-E2EC4668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FC9495-9CB2-4A71-B623-EFE4F27F6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E08031-6646-4B6E-9240-392496888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ADC72-FCF9-4F05-BA51-1478A555B072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C62F49-58C9-46F1-A693-40C034249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062A1B-9736-424F-AFB7-35A3FA7E5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C6849-287A-4378-B36C-201CEF524DB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601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A710C40-1AD2-4179-86E9-479150E9D4CD}"/>
              </a:ext>
            </a:extLst>
          </p:cNvPr>
          <p:cNvSpPr/>
          <p:nvPr/>
        </p:nvSpPr>
        <p:spPr>
          <a:xfrm>
            <a:off x="4828389" y="2431230"/>
            <a:ext cx="998669" cy="2796988"/>
          </a:xfrm>
          <a:prstGeom prst="rect">
            <a:avLst/>
          </a:prstGeom>
          <a:solidFill>
            <a:srgbClr val="28DCE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BF7C0602-EC4A-458C-A653-3118F221E942}"/>
              </a:ext>
            </a:extLst>
          </p:cNvPr>
          <p:cNvSpPr/>
          <p:nvPr/>
        </p:nvSpPr>
        <p:spPr>
          <a:xfrm>
            <a:off x="4578720" y="739577"/>
            <a:ext cx="1498005" cy="1687166"/>
          </a:xfrm>
          <a:prstGeom prst="triangle">
            <a:avLst>
              <a:gd name="adj" fmla="val 51436"/>
            </a:avLst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293DC114-C329-406D-8DD0-D50D17781F46}"/>
              </a:ext>
            </a:extLst>
          </p:cNvPr>
          <p:cNvSpPr/>
          <p:nvPr/>
        </p:nvSpPr>
        <p:spPr>
          <a:xfrm>
            <a:off x="5827058" y="3949842"/>
            <a:ext cx="998669" cy="1687166"/>
          </a:xfrm>
          <a:prstGeom prst="rtTriangl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FF90152-7009-4764-8BBE-3F64AC2EE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689873" y="3956055"/>
            <a:ext cx="1138516" cy="16809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DB35D56-349B-4D72-9A76-7743B370F354}"/>
              </a:ext>
            </a:extLst>
          </p:cNvPr>
          <p:cNvSpPr/>
          <p:nvPr/>
        </p:nvSpPr>
        <p:spPr>
          <a:xfrm>
            <a:off x="5259140" y="4044876"/>
            <a:ext cx="137164" cy="1592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4DFA4F-5671-40F4-B014-83AAD9DBF80A}"/>
              </a:ext>
            </a:extLst>
          </p:cNvPr>
          <p:cNvSpPr/>
          <p:nvPr/>
        </p:nvSpPr>
        <p:spPr>
          <a:xfrm rot="5400000">
            <a:off x="4295240" y="2351459"/>
            <a:ext cx="220212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Maxim</a:t>
            </a:r>
          </a:p>
        </p:txBody>
      </p:sp>
    </p:spTree>
    <p:extLst>
      <p:ext uri="{BB962C8B-B14F-4D97-AF65-F5344CB8AC3E}">
        <p14:creationId xmlns:p14="http://schemas.microsoft.com/office/powerpoint/2010/main" val="28582804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2021-09-03T18:07:08Z</dcterms:created>
  <dcterms:modified xsi:type="dcterms:W3CDTF">2021-09-03T18:14:39Z</dcterms:modified>
</cp:coreProperties>
</file>