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3F23A-56FD-44E6-9D74-48A5F40C9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82FAAA-FE74-4741-86A5-F882A5008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690E9-32B5-4590-8418-5225CA65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C6DA8-3B17-46C1-A2A6-98DFC75D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152E2F-3999-4F6C-956A-0753D30F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04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9EC708-C1A4-46F2-94DF-23D1295E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57DDB5-1A06-4E72-B058-BC94E439B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28CD0-EE87-4A39-A9E3-4A95C726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ACA90-5828-4143-B85D-DD527431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F30901-4CA1-47D5-84BC-E7E52364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188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883CBED-FF43-4BED-A32B-40AD8A5B9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71DD42-8777-4152-B535-1F3AEFC31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CE22C4-8584-4584-A0D1-5511E9E3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481CBE-34B0-487B-A846-0722C54F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A243D6-DC4E-4F07-8593-4B1B241A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36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5CBE27-37E6-4B0F-B4CD-3DE79556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1572A-C0DF-40AD-B65D-25EE875D0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D365A9-3D19-43EC-B316-48094B92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EC220-B577-491D-B59F-556BF138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716F8-DC62-4B3F-9C1A-945FC31E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346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D3858-649E-4856-876E-0D7D9A5B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3A6E87-0F32-4395-B9D6-2557F96F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278AE2-C650-45D0-A8B0-5A2863AA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A088C-214C-4ABC-ABC1-05557D1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08725-805F-4B88-94C1-E2A7E0B4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989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C8C9D-1421-4C06-88EC-A2804CD71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083A2F-8D1B-455E-AF57-360C66A96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33A5D3-5FD1-4F62-B511-6D46AE205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C3F4A-2E73-4851-B3E6-730B81CE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BB262A-9F33-4370-B01D-B539479C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CBF04F-40FC-4F90-BCC3-6097B88D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4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A7BF7-7216-481F-B9D7-351C77FB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540943-3583-4BDC-A1BB-DAD28DD74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7EAC97-F900-4CC2-8858-E378DC4C1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56856F-F487-4851-A2F1-A6719D504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279EE7-B451-4A3A-A123-D6296F732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DD1783-F0A9-461E-A58C-12C50353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B30A33-C57A-4D5E-BC12-45AF5B9D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C1EC8A-7DA2-4A58-9C6C-B7C94680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243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7C6E0-0464-434A-B10F-CC8021A2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6109D0-1BE3-47C5-A8A4-71E810BE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022BC5-2518-403D-B7DE-EDE9F12C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E66D33-BC0D-49D7-99ED-172EC510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112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68D74C-1A20-46F9-8BC9-6DC99178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8F1B43-5076-4A9F-BFCD-E9FDB454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8725DA-B35D-42AB-B4A9-347FC564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859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0E31F-9383-4DC2-95C4-DC17FCD6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F03E15-D148-4557-A0E7-04A170F66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7CD5C4-2BF7-4F83-BEF2-E56222DF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6828FE-8126-4742-81C5-493D4D07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79F6DB-0AB4-4899-9156-7FDCA11E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973163-86A4-4F80-A93E-520D05E2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3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30CB1-17DF-4DB6-9A20-2001803F3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35B94E7-40B8-406C-961F-1D1869804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93EDE7-2E6F-4F8B-8D5D-6543863B0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A1B6EA-0585-4F6B-8F30-7A4B6CD7B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43A654-463A-433D-973E-9F0C4C2C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371E7-BE06-4810-A3B6-329FC525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94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AC52BC-2A71-47A7-A2B1-368FA139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C4E3B-ACD9-4529-82FD-9C1B51946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C46EB-B3CC-4890-A903-C00032E33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2228E-0DD2-459B-97DD-61EB8F97FEEF}" type="datetimeFigureOut">
              <a:rPr lang="fr-CA" smtClean="0"/>
              <a:t>2022-11-11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FA6E2-B03F-4C2B-9CB3-82ED53F72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6D1C7-DBE5-43E4-8D22-B083E942F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D052C-8331-47EB-91FA-F8E25EA185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67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543BCD2-9699-4FB4-8ADD-ABB155B1416C}"/>
              </a:ext>
            </a:extLst>
          </p:cNvPr>
          <p:cNvSpPr txBox="1"/>
          <p:nvPr/>
        </p:nvSpPr>
        <p:spPr>
          <a:xfrm>
            <a:off x="527125" y="387274"/>
            <a:ext cx="52927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Rainbow Warrior</a:t>
            </a:r>
          </a:p>
          <a:p>
            <a:r>
              <a:rPr lang="fr-CA" dirty="0"/>
              <a:t>Par Maxim Labbé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Où: Nouvelle-Zélande</a:t>
            </a:r>
          </a:p>
          <a:p>
            <a:r>
              <a:rPr lang="fr-CA" dirty="0"/>
              <a:t>Quand: 7 juillet 1983</a:t>
            </a:r>
          </a:p>
          <a:p>
            <a:r>
              <a:rPr lang="fr-CA" dirty="0"/>
              <a:t>Quoi: explosion du bateau</a:t>
            </a:r>
          </a:p>
          <a:p>
            <a:r>
              <a:rPr lang="fr-CA" dirty="0"/>
              <a:t>Mort du photographe</a:t>
            </a:r>
          </a:p>
          <a:p>
            <a:r>
              <a:rPr lang="fr-CA" dirty="0"/>
              <a:t>Pourquoi: sa camera</a:t>
            </a:r>
          </a:p>
          <a:p>
            <a:r>
              <a:rPr lang="fr-CA" dirty="0"/>
              <a:t>Pays: France</a:t>
            </a:r>
          </a:p>
          <a:p>
            <a:endParaRPr lang="fr-CA" dirty="0"/>
          </a:p>
          <a:p>
            <a:r>
              <a:rPr lang="fr-CA" dirty="0"/>
              <a:t>Il voulait tester des armes nucléaire et Greenpeace voulait s’y interposer</a:t>
            </a:r>
          </a:p>
          <a:p>
            <a:endParaRPr lang="fr-CA" dirty="0"/>
          </a:p>
          <a:p>
            <a:r>
              <a:rPr lang="fr-CA" dirty="0"/>
              <a:t>Pm1: François Mitterrand</a:t>
            </a:r>
          </a:p>
          <a:p>
            <a:r>
              <a:rPr lang="fr-CA" dirty="0"/>
              <a:t>Pm2: démission ministre de la défense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DEAF72-0708-4856-A0B1-EF6D62A3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592" y="268940"/>
            <a:ext cx="2143125" cy="14503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82A756-B905-4474-9644-A00EFD66E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592" y="1854013"/>
            <a:ext cx="2143125" cy="14287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253DB2-BB67-43AB-B6F7-01A95D7C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263" y="838113"/>
            <a:ext cx="3295762" cy="17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55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2022-11-11T16:36:53Z</dcterms:created>
  <dcterms:modified xsi:type="dcterms:W3CDTF">2022-11-11T16:38:55Z</dcterms:modified>
</cp:coreProperties>
</file>