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0E59CF-1E43-4311-8C90-BFA290657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D3A6AD-0F08-4310-9364-416FF4336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E152A3-27EB-4FCE-A69F-3F627C9C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9FFB-4C06-4DA5-826B-968C154F43C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266AE7-ACA0-4AD9-81BE-9D1D79DA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0E4C55-63BD-475A-BA77-00240AA6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72FB-47A0-40B2-8FE6-6739122B09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412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A3F71B-F791-43B0-837D-53CAE9F13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6D69B6-F9A4-4244-B6C8-E41E89F3C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A51697-077D-42CE-A8DB-BC609832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9FFB-4C06-4DA5-826B-968C154F43C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0FF5AC-4403-4696-AC94-EAE0A0B8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DB8B44-D720-4362-B688-48BB839A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72FB-47A0-40B2-8FE6-6739122B09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542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56D87F4-2C76-4884-8497-FB8C4F46A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F66BF3-F101-4486-9E29-49C897657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A26D69-34D8-46E2-A8FA-4D9156CD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9FFB-4C06-4DA5-826B-968C154F43C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09EAB0-3559-4AE5-96DA-FCD262E8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54CD25-2EDA-445F-AD6B-0D06D1AF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72FB-47A0-40B2-8FE6-6739122B09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695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6F8B39-4A97-414B-B823-2070FE156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E50633-0845-41B6-8D55-F56EA93A0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CB8947-8454-4D6D-A692-8515DF2C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9FFB-4C06-4DA5-826B-968C154F43C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EF6BA4-F5D8-4743-8D1B-ECA7D9F43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877CFF-9E09-4DB0-909E-17EE6BB7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72FB-47A0-40B2-8FE6-6739122B09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01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2C7D12-448A-4BFF-BE15-87A2D940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2ABA26-1FD7-48C9-9249-9F7998A02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7A272C-AECB-4F6F-9F0A-FAC83D803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9FFB-4C06-4DA5-826B-968C154F43C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EFD46A-9029-450F-9177-E0DB4F11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F46141-C568-4B11-95AB-3DB585C0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72FB-47A0-40B2-8FE6-6739122B09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551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CBCCCF-FB9A-4093-8D9F-223289F45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47BA45-01A6-4A62-9C88-B51E2A69F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C11376-023F-4375-A880-9070029E4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2EE4A3-B8A9-4636-9E70-848F96C53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9FFB-4C06-4DA5-826B-968C154F43C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230240-72ED-483F-B0C5-BE8100A2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4B56EB-E3B6-4ABB-BF84-086C34D04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72FB-47A0-40B2-8FE6-6739122B09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151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577BCE-A481-47BD-AC91-FD871A35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1A0AE0-C136-4547-BAB7-552EB5E0D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141B68-D59D-4148-9B5F-9010855F8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BBBDBD-07E4-4C0A-B742-F63BB573D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BE58AF0-D816-4FE8-BEDF-64C73604A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A587366-BF81-4A63-AA3F-1598F10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9FFB-4C06-4DA5-826B-968C154F43C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0E4B5FA-313E-40C6-A12A-B3FC48B3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A7E0DE8-722E-4A40-A372-85EAB00F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72FB-47A0-40B2-8FE6-6739122B09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199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5F0AAB-8368-402C-A330-E449DF62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5045ED-DECC-4A68-9808-3526C4E7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9FFB-4C06-4DA5-826B-968C154F43C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3F593F-8D3C-4DBE-83A5-187ECA16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F13A95-A749-4F36-98DF-940BC9AB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72FB-47A0-40B2-8FE6-6739122B09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681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55DCBD-BEAA-4F23-BF2B-D2A8F0F4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9FFB-4C06-4DA5-826B-968C154F43C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AA0750C-A56D-4FC7-9FA9-8915DC0E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0EEE39-7A10-45C4-929D-B42AA11E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72FB-47A0-40B2-8FE6-6739122B09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820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FC876-578C-4A5A-A5AA-DF92520D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43193-C4BE-4F46-A0A2-F5974B4A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CE8B87-3865-4898-BF1D-B64170BE1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E0063E-1C33-47DE-BF60-1CE1E2062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9FFB-4C06-4DA5-826B-968C154F43C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D29EAF-C59F-4471-A93C-CEF892D8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D7936B-2EBF-4DDC-89D1-2AD4B709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72FB-47A0-40B2-8FE6-6739122B09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148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5198FB-F582-4165-9AAF-F2C2DAD6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83922AE-E5FA-466B-AEB6-EB9553DD9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9CA4D8-1EA7-4377-9A86-A39A9780B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0E5007-7E66-4E25-BBCF-E6E120355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9FFB-4C06-4DA5-826B-968C154F43C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44A6F8-6D7D-4F2A-9646-286D2CCB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F434A5-5320-4E7F-B096-834B71A4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72FB-47A0-40B2-8FE6-6739122B09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780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B02C17F-960F-4A0B-8C1E-96D3839D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A05B85-40C9-4F2F-BC8D-9268CE1F7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AAE450-41EC-41B9-A6A8-55CEFA8B7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39FFB-4C06-4DA5-826B-968C154F43CD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94D374-86D4-4324-BBBF-327B697FE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33C6CA-1D77-4A5E-8E6F-758BA77EA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972FB-47A0-40B2-8FE6-6739122B09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239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3E3B895-81BF-400D-AFC5-619DC22582AA}"/>
              </a:ext>
            </a:extLst>
          </p:cNvPr>
          <p:cNvSpPr txBox="1"/>
          <p:nvPr/>
        </p:nvSpPr>
        <p:spPr>
          <a:xfrm>
            <a:off x="3820757" y="520521"/>
            <a:ext cx="45504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/>
              <a:t>Story </a:t>
            </a:r>
            <a:r>
              <a:rPr lang="fr-CA" sz="2800" dirty="0" err="1"/>
              <a:t>board</a:t>
            </a:r>
            <a:r>
              <a:rPr lang="fr-CA" sz="2800" dirty="0"/>
              <a:t> </a:t>
            </a:r>
          </a:p>
          <a:p>
            <a:pPr algn="ctr"/>
            <a:r>
              <a:rPr lang="fr-CA" dirty="0"/>
              <a:t>Par Maxim</a:t>
            </a:r>
          </a:p>
        </p:txBody>
      </p:sp>
    </p:spTree>
    <p:extLst>
      <p:ext uri="{BB962C8B-B14F-4D97-AF65-F5344CB8AC3E}">
        <p14:creationId xmlns:p14="http://schemas.microsoft.com/office/powerpoint/2010/main" val="1664686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7DCFE2A-81D3-4190-87AE-8F87D60A6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74" t="33921" r="15595" b="33005"/>
          <a:stretch/>
        </p:blipFill>
        <p:spPr>
          <a:xfrm>
            <a:off x="3933713" y="2783610"/>
            <a:ext cx="4324574" cy="376779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6683307-64D9-4310-8ABF-38683D0A04C4}"/>
              </a:ext>
            </a:extLst>
          </p:cNvPr>
          <p:cNvSpPr txBox="1"/>
          <p:nvPr/>
        </p:nvSpPr>
        <p:spPr>
          <a:xfrm>
            <a:off x="4442908" y="656216"/>
            <a:ext cx="321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solidFill>
                  <a:srgbClr val="202124"/>
                </a:solidFill>
                <a:latin typeface="arial" panose="020B0604020202020204" pitchFamily="34" charset="0"/>
              </a:rPr>
              <a:t>I love rock n' roll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70644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41ECC7A-9FC1-4506-9B57-3500FAFEF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98" b="17490"/>
          <a:stretch/>
        </p:blipFill>
        <p:spPr>
          <a:xfrm>
            <a:off x="1694980" y="793376"/>
            <a:ext cx="8257524" cy="527124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FC602C3-9F06-4D21-902C-A7C7539DB109}"/>
              </a:ext>
            </a:extLst>
          </p:cNvPr>
          <p:cNvSpPr txBox="1"/>
          <p:nvPr/>
        </p:nvSpPr>
        <p:spPr>
          <a:xfrm>
            <a:off x="4173967" y="204395"/>
            <a:ext cx="392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 put another dime in the jukebox, baby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2100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2D0405-290A-459E-8553-43CFEBA3AC18}"/>
              </a:ext>
            </a:extLst>
          </p:cNvPr>
          <p:cNvSpPr/>
          <p:nvPr/>
        </p:nvSpPr>
        <p:spPr>
          <a:xfrm>
            <a:off x="390861" y="397401"/>
            <a:ext cx="60960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i="1" dirty="0"/>
              <a:t>I love rock n role</a:t>
            </a:r>
          </a:p>
          <a:p>
            <a:r>
              <a:rPr lang="en-US" dirty="0"/>
              <a:t>I saw him </a:t>
            </a:r>
            <a:r>
              <a:rPr lang="en-US" dirty="0" err="1"/>
              <a:t>dancin</a:t>
            </a:r>
            <a:r>
              <a:rPr lang="en-US" dirty="0"/>
              <a:t>' there by the record machine</a:t>
            </a:r>
          </a:p>
          <a:p>
            <a:r>
              <a:rPr lang="en-US" dirty="0"/>
              <a:t>I knew he must a been about seventeen</a:t>
            </a:r>
          </a:p>
          <a:p>
            <a:r>
              <a:rPr lang="en-US" dirty="0"/>
              <a:t>The beat was </a:t>
            </a:r>
            <a:r>
              <a:rPr lang="en-US" dirty="0" err="1"/>
              <a:t>goin</a:t>
            </a:r>
            <a:r>
              <a:rPr lang="en-US" dirty="0"/>
              <a:t>' strong</a:t>
            </a:r>
          </a:p>
          <a:p>
            <a:r>
              <a:rPr lang="en-US" dirty="0" err="1"/>
              <a:t>Playin</a:t>
            </a:r>
            <a:r>
              <a:rPr lang="en-US" dirty="0"/>
              <a:t>' my favorite song</a:t>
            </a:r>
          </a:p>
          <a:p>
            <a:r>
              <a:rPr lang="en-US" dirty="0"/>
              <a:t>And I could tell it wouldn't be long</a:t>
            </a:r>
          </a:p>
          <a:p>
            <a:r>
              <a:rPr lang="en-US" dirty="0" err="1"/>
              <a:t>'Til</a:t>
            </a:r>
            <a:r>
              <a:rPr lang="en-US" dirty="0"/>
              <a:t> he was with me, yeah, me</a:t>
            </a:r>
          </a:p>
          <a:p>
            <a:r>
              <a:rPr lang="en-US" dirty="0"/>
              <a:t>And I could tell it wouldn't be long</a:t>
            </a:r>
          </a:p>
          <a:p>
            <a:r>
              <a:rPr lang="en-US" dirty="0" err="1"/>
              <a:t>'Til</a:t>
            </a:r>
            <a:r>
              <a:rPr lang="en-US" dirty="0"/>
              <a:t> he was with me, yeah, me, </a:t>
            </a:r>
            <a:r>
              <a:rPr lang="en-US" dirty="0" err="1"/>
              <a:t>singin</a:t>
            </a:r>
            <a:r>
              <a:rPr lang="en-US" dirty="0"/>
              <a:t>'</a:t>
            </a:r>
          </a:p>
          <a:p>
            <a:r>
              <a:rPr lang="en-US" dirty="0"/>
              <a:t>I love rock n' roll</a:t>
            </a:r>
          </a:p>
          <a:p>
            <a:r>
              <a:rPr lang="en-US" dirty="0"/>
              <a:t>So put another dime in the jukebox, baby</a:t>
            </a:r>
          </a:p>
          <a:p>
            <a:r>
              <a:rPr lang="en-US" dirty="0"/>
              <a:t>I love rock n' roll</a:t>
            </a:r>
          </a:p>
          <a:p>
            <a:r>
              <a:rPr lang="en-US" dirty="0"/>
              <a:t>So come and take your time and dance with me</a:t>
            </a:r>
          </a:p>
          <a:p>
            <a:r>
              <a:rPr lang="en-US" dirty="0"/>
              <a:t>Ow</a:t>
            </a:r>
          </a:p>
          <a:p>
            <a:r>
              <a:rPr lang="en-US" dirty="0"/>
              <a:t>He smiled, so I got up and asked for his name</a:t>
            </a:r>
          </a:p>
          <a:p>
            <a:r>
              <a:rPr lang="en-US" dirty="0"/>
              <a:t>"That don't matter", he said, "</a:t>
            </a:r>
            <a:r>
              <a:rPr lang="en-US" dirty="0" err="1"/>
              <a:t>'cause</a:t>
            </a:r>
            <a:r>
              <a:rPr lang="en-US" dirty="0"/>
              <a:t> it's all the same"</a:t>
            </a:r>
          </a:p>
          <a:p>
            <a:r>
              <a:rPr lang="en-US" dirty="0"/>
              <a:t>I said, "Can I take you home where we can be alone?"</a:t>
            </a:r>
          </a:p>
          <a:p>
            <a:r>
              <a:rPr lang="en-US" dirty="0"/>
              <a:t>And next we were </a:t>
            </a:r>
            <a:r>
              <a:rPr lang="en-US" dirty="0" err="1"/>
              <a:t>movin</a:t>
            </a:r>
            <a:r>
              <a:rPr lang="en-US" dirty="0"/>
              <a:t>' on</a:t>
            </a:r>
          </a:p>
          <a:p>
            <a:r>
              <a:rPr lang="en-US" dirty="0"/>
              <a:t>He was with me, yeah, me</a:t>
            </a:r>
          </a:p>
          <a:p>
            <a:r>
              <a:rPr lang="en-US" dirty="0"/>
              <a:t>Next we were </a:t>
            </a:r>
            <a:r>
              <a:rPr lang="en-US" dirty="0" err="1"/>
              <a:t>movin</a:t>
            </a:r>
            <a:r>
              <a:rPr lang="en-US" dirty="0"/>
              <a:t>' on</a:t>
            </a:r>
          </a:p>
          <a:p>
            <a:r>
              <a:rPr lang="en-US" dirty="0"/>
              <a:t>He was with me, yeah, me </a:t>
            </a:r>
            <a:r>
              <a:rPr lang="en-US" dirty="0" err="1"/>
              <a:t>singin</a:t>
            </a:r>
            <a:r>
              <a:rPr lang="en-US" dirty="0"/>
              <a:t>'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9835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647504-6B54-44F6-9BA5-493AE0BC5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760" y="1119667"/>
            <a:ext cx="8690262" cy="48831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1347D1A-EAE4-4016-A7A5-DE29F139B342}"/>
              </a:ext>
            </a:extLst>
          </p:cNvPr>
          <p:cNvSpPr txBox="1"/>
          <p:nvPr/>
        </p:nvSpPr>
        <p:spPr>
          <a:xfrm>
            <a:off x="5100917" y="658002"/>
            <a:ext cx="199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Simpson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02B4BE9-319F-43D2-A512-EE1590F5F48A}"/>
              </a:ext>
            </a:extLst>
          </p:cNvPr>
          <p:cNvSpPr txBox="1"/>
          <p:nvPr/>
        </p:nvSpPr>
        <p:spPr>
          <a:xfrm>
            <a:off x="4819426" y="6141266"/>
            <a:ext cx="3087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saw him </a:t>
            </a:r>
            <a:r>
              <a:rPr lang="en-US" dirty="0" err="1"/>
              <a:t>dancin</a:t>
            </a:r>
            <a:r>
              <a:rPr lang="en-US" dirty="0"/>
              <a:t>' there by the record machine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7897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1B2E853-314A-4783-92F2-6049752E3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747712"/>
            <a:ext cx="9525000" cy="536257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6FC16E0-6012-4493-8AF2-38AEBB24DF31}"/>
              </a:ext>
            </a:extLst>
          </p:cNvPr>
          <p:cNvSpPr txBox="1"/>
          <p:nvPr/>
        </p:nvSpPr>
        <p:spPr>
          <a:xfrm>
            <a:off x="4410635" y="6110287"/>
            <a:ext cx="3786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knew he must a been about seventeen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9117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4E2D8B2-A7C7-4AE9-9B45-7BD585B2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151"/>
          <a:stretch/>
        </p:blipFill>
        <p:spPr>
          <a:xfrm>
            <a:off x="3915896" y="3061447"/>
            <a:ext cx="3714750" cy="379655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BB9FEF3-AE4D-45D9-A15A-AB0424446BE9}"/>
              </a:ext>
            </a:extLst>
          </p:cNvPr>
          <p:cNvSpPr txBox="1"/>
          <p:nvPr/>
        </p:nvSpPr>
        <p:spPr>
          <a:xfrm>
            <a:off x="4227755" y="537882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beat was goin' strong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1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505E6C5-699D-44E7-A6C6-383AAFF9F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25"/>
          <a:stretch/>
        </p:blipFill>
        <p:spPr>
          <a:xfrm>
            <a:off x="3421154" y="2377440"/>
            <a:ext cx="3641970" cy="448056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D1DC703-03B4-4CD6-84C4-01227BB83E89}"/>
              </a:ext>
            </a:extLst>
          </p:cNvPr>
          <p:cNvSpPr txBox="1"/>
          <p:nvPr/>
        </p:nvSpPr>
        <p:spPr>
          <a:xfrm>
            <a:off x="3141233" y="408791"/>
            <a:ext cx="5174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Playin' my favorite song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613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59222C7-97D0-4FAA-B4A1-ED55FD717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93" t="30746" r="23725" b="50901"/>
          <a:stretch/>
        </p:blipFill>
        <p:spPr>
          <a:xfrm>
            <a:off x="3484373" y="4028739"/>
            <a:ext cx="5223253" cy="282926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77CCF22-30FB-4369-919A-413FC36EE183}"/>
              </a:ext>
            </a:extLst>
          </p:cNvPr>
          <p:cNvSpPr txBox="1"/>
          <p:nvPr/>
        </p:nvSpPr>
        <p:spPr>
          <a:xfrm>
            <a:off x="4894729" y="849854"/>
            <a:ext cx="453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And I could tell it wouldn't be long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5607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A2570C5-5446-4E2A-9C08-772EF2E8A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113" y="1765151"/>
            <a:ext cx="5092849" cy="509284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587BF55-C05D-45C6-A916-54C5FA2F4DED}"/>
              </a:ext>
            </a:extLst>
          </p:cNvPr>
          <p:cNvSpPr txBox="1"/>
          <p:nvPr/>
        </p:nvSpPr>
        <p:spPr>
          <a:xfrm>
            <a:off x="3894268" y="634701"/>
            <a:ext cx="5206701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'Til he was with me, yeah, 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475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21E2DAF-47A8-460D-9411-68C94D95C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32" t="16941" r="20300" b="48863"/>
          <a:stretch/>
        </p:blipFill>
        <p:spPr>
          <a:xfrm>
            <a:off x="4944931" y="2256416"/>
            <a:ext cx="3091031" cy="314880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B1D8FEC-B1DA-4D21-B642-01CFB25D6231}"/>
              </a:ext>
            </a:extLst>
          </p:cNvPr>
          <p:cNvSpPr txBox="1"/>
          <p:nvPr/>
        </p:nvSpPr>
        <p:spPr>
          <a:xfrm>
            <a:off x="6906409" y="2398955"/>
            <a:ext cx="3786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FF0000"/>
                </a:solidFill>
              </a:rPr>
              <a:t>Help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AB4589-9D7F-4D3D-B972-D686EA71F0EA}"/>
              </a:ext>
            </a:extLst>
          </p:cNvPr>
          <p:cNvSpPr txBox="1"/>
          <p:nvPr/>
        </p:nvSpPr>
        <p:spPr>
          <a:xfrm>
            <a:off x="5507915" y="408791"/>
            <a:ext cx="436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I could tell it wouldn't be long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1602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873865E-41D1-4576-BAE5-337761537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136"/>
          <a:stretch/>
        </p:blipFill>
        <p:spPr>
          <a:xfrm>
            <a:off x="2574393" y="2807746"/>
            <a:ext cx="6244190" cy="40502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9947C14-AF25-46A1-AD04-18D2D84D1D3B}"/>
              </a:ext>
            </a:extLst>
          </p:cNvPr>
          <p:cNvSpPr txBox="1"/>
          <p:nvPr/>
        </p:nvSpPr>
        <p:spPr>
          <a:xfrm>
            <a:off x="4098664" y="731520"/>
            <a:ext cx="488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Til he was with me, yeah, me, singin'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408236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264</Words>
  <Application>Microsoft Office PowerPoint</Application>
  <PresentationFormat>Grand écran</PresentationFormat>
  <Paragraphs>35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4</cp:revision>
  <dcterms:created xsi:type="dcterms:W3CDTF">2022-11-17T15:32:51Z</dcterms:created>
  <dcterms:modified xsi:type="dcterms:W3CDTF">2022-11-17T15:58:26Z</dcterms:modified>
</cp:coreProperties>
</file>