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7DCD3-097B-409E-807F-36019F24795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3FE96-3750-4D29-9006-AFFCC9141F7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223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D4503-1612-4ECD-A5D5-CAD5E5E6B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A604E1-E73F-4BAE-BDD0-A3A23A2BC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8D4118-A86E-462A-9CDD-323623AC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3EE6-6194-4559-AE95-739E99152B3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60157C-636D-4074-99F3-F734CA06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F6F87C-3F0D-44E3-BA4F-8463705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B7FD-4368-4A14-829C-03F581FF84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804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F5EDC-3EBB-4BC3-9530-6D160DE9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70C9A7-D83E-4D9D-B7D5-8A78265B9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95521B-8BD3-49EC-815A-5FD0DDC9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3EE6-6194-4559-AE95-739E99152B3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080249-F936-4895-B13E-3AAA5D11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4641C2-3EE0-40BF-9AA9-E2CD1FA8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B7FD-4368-4A14-829C-03F581FF84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538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D61E8A-8AFD-4CEB-8350-F7FC2550C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B5F4A5-3309-48ED-BFF0-74CFC2BEB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4C58B9-5FBD-43CB-AC1F-E91A3425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3EE6-6194-4559-AE95-739E99152B3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464FFB-4093-46B5-A3BC-07010700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D0D83C-A5DE-431A-A88B-F9C73018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B7FD-4368-4A14-829C-03F581FF84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226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40D84-0C83-4EFE-9AA7-79987EA9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84BC60-428D-4B66-8D8F-7F3A18F96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063727-E8E5-4272-919F-BC6E33E0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3EE6-6194-4559-AE95-739E99152B3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50D1C9-5B70-4900-9BE9-8EBA41AA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9513DF-9EE7-4E7A-9CA9-30F226AB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B7FD-4368-4A14-829C-03F581FF84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816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09B37E-6AC9-4553-9D16-C231F22B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96536F-A778-410E-8101-6B21C554D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F57AA6-4207-450A-B75E-AF017717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3EE6-6194-4559-AE95-739E99152B3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FEAAF7-3493-4489-8278-6255FD29C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AC571F-7723-4317-B993-55E89EB8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B7FD-4368-4A14-829C-03F581FF84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227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346EE-8230-4A40-B6E2-30634069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BEB888-67AF-4753-9BC6-68CAE8E9F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237452-AA6D-4553-8398-2C65CA8AE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8EC865-C5E5-43BE-87BF-555D5C22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3EE6-6194-4559-AE95-739E99152B3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D92C0E-B2AC-4590-B009-DA428AC0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C6D682-F73A-4928-8A88-D7F1A4AE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B7FD-4368-4A14-829C-03F581FF84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936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B391F-553C-473B-95D8-B58E7FB2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2CA146-C385-42F0-BB38-CB84EDFE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1A14B1-CCAB-409D-8EE5-5FA77D66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6E8522-4BBD-48BE-B083-965A55B5B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EFEF27-C803-4F0B-99F8-65215C426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06150D0-F8C8-47A7-81F5-B028714C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3EE6-6194-4559-AE95-739E99152B3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8CBEF6-A5C9-4A04-AA55-DA2A2633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367D3EE-CF54-4E9D-8552-1F6027BC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B7FD-4368-4A14-829C-03F581FF84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418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087BC-D1F9-4D69-A1E0-8FD171CA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C509C4-75D5-4BC7-A8EC-CDC20588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3EE6-6194-4559-AE95-739E99152B3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FE8234-14B6-4858-9FD4-9201D4A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A198C7-5EF6-4140-A4A6-8009314E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B7FD-4368-4A14-829C-03F581FF84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978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6E813-CAD3-4411-A6B0-392A0189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3EE6-6194-4559-AE95-739E99152B3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F8F12-97DE-4C73-88D6-0DFD34800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FE795C-0CA6-4CF2-BEC7-668D8C32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B7FD-4368-4A14-829C-03F581FF84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465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65B71-2C1D-469D-A0A0-957EA185F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9EDF1A-5168-47F5-8B29-C95B52A9D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66D89-8930-4BC3-8E38-636EE4F6B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877605-8022-46A6-8641-91C8AF50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3EE6-6194-4559-AE95-739E99152B3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4DA5C5-70A5-4197-9DE7-3D00D2B3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FA2288-999E-407B-882C-38755DCC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B7FD-4368-4A14-829C-03F581FF84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414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5F429-AE4F-4EE0-A87D-8C50DEA4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7327CF-1EDE-4BDC-9998-B604785BE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F8FC81-FF40-4D29-AC68-B90680352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B4BDB3-BF8C-427C-A7D5-1C6D1D6B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3EE6-6194-4559-AE95-739E99152B3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08801B-D68D-4945-A8DC-0D09C31A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1FED8A-B318-4721-ACBF-10FF0949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B7FD-4368-4A14-829C-03F581FF84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943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449F6B-8DF3-4CB3-8E6E-E0B38AFB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7393BA-D6EC-4F2B-B94F-16AEDF8B8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64B82C-4194-490D-8738-488AAF997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43EE6-6194-4559-AE95-739E99152B30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A246AF-2203-4C1D-9AD2-21996EF68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FC1BE3-5A4F-4122-B4CD-95F2F0CF1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B7FD-4368-4A14-829C-03F581FF84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269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9261CBD-6996-4229-A6F6-D7421F4C177D}"/>
              </a:ext>
            </a:extLst>
          </p:cNvPr>
          <p:cNvSpPr txBox="1"/>
          <p:nvPr/>
        </p:nvSpPr>
        <p:spPr>
          <a:xfrm>
            <a:off x="4206239" y="204395"/>
            <a:ext cx="268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Phénomènes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842F4D-0397-484F-AACE-959E1BBF7D9C}"/>
              </a:ext>
            </a:extLst>
          </p:cNvPr>
          <p:cNvSpPr txBox="1"/>
          <p:nvPr/>
        </p:nvSpPr>
        <p:spPr>
          <a:xfrm>
            <a:off x="4405256" y="1376979"/>
            <a:ext cx="229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Fait par  Maxim </a:t>
            </a:r>
            <a:r>
              <a:rPr lang="fr-CA" dirty="0" err="1"/>
              <a:t>Labbé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6315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urores boréales : où et quand les voir | Espace pour la vie">
            <a:extLst>
              <a:ext uri="{FF2B5EF4-FFF2-40B4-BE49-F238E27FC236}">
                <a16:creationId xmlns:a16="http://schemas.microsoft.com/office/drawing/2014/main" id="{F08854CB-148E-42AF-BA7D-8100805A0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6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4231D76-6D44-4062-9049-EDC3970F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7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480D13-A5AF-4635-9ADE-B6B8DE538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447"/>
            <a:ext cx="12192000" cy="484710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572CCDF-25D1-439D-A9EF-FADC998D784A}"/>
              </a:ext>
            </a:extLst>
          </p:cNvPr>
          <p:cNvSpPr txBox="1"/>
          <p:nvPr/>
        </p:nvSpPr>
        <p:spPr>
          <a:xfrm>
            <a:off x="4808668" y="311972"/>
            <a:ext cx="243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province</a:t>
            </a:r>
          </a:p>
        </p:txBody>
      </p:sp>
    </p:spTree>
    <p:extLst>
      <p:ext uri="{BB962C8B-B14F-4D97-AF65-F5344CB8AC3E}">
        <p14:creationId xmlns:p14="http://schemas.microsoft.com/office/powerpoint/2010/main" val="51772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4F465D0-D9DC-46D5-B4FA-4EBA472D7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306"/>
            <a:ext cx="12192000" cy="58216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CF49D32-3C9D-4378-A57E-6ED99C09104A}"/>
              </a:ext>
            </a:extLst>
          </p:cNvPr>
          <p:cNvSpPr txBox="1"/>
          <p:nvPr/>
        </p:nvSpPr>
        <p:spPr>
          <a:xfrm>
            <a:off x="3980329" y="182880"/>
            <a:ext cx="263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Mrc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8953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BB7606-CCA1-468F-AA51-9EAFE2BC6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28" y="0"/>
            <a:ext cx="6780944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5D7B6D1-150E-44ED-A901-F0BB0BF79AD8}"/>
              </a:ext>
            </a:extLst>
          </p:cNvPr>
          <p:cNvSpPr txBox="1"/>
          <p:nvPr/>
        </p:nvSpPr>
        <p:spPr>
          <a:xfrm>
            <a:off x="322729" y="333487"/>
            <a:ext cx="166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Localité</a:t>
            </a:r>
          </a:p>
        </p:txBody>
      </p:sp>
    </p:spTree>
    <p:extLst>
      <p:ext uri="{BB962C8B-B14F-4D97-AF65-F5344CB8AC3E}">
        <p14:creationId xmlns:p14="http://schemas.microsoft.com/office/powerpoint/2010/main" val="17408124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</Words>
  <Application>Microsoft Office PowerPoint</Application>
  <PresentationFormat>Grand écran</PresentationFormat>
  <Paragraphs>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3</cp:revision>
  <dcterms:created xsi:type="dcterms:W3CDTF">2022-09-22T14:15:31Z</dcterms:created>
  <dcterms:modified xsi:type="dcterms:W3CDTF">2022-09-22T14:39:04Z</dcterms:modified>
</cp:coreProperties>
</file>