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EED5E-6C73-4189-A80F-3E23AB009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81BE83-7E9F-438C-89C9-998DDE764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D520A5-01A1-4EF4-82C4-B504C4F9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168DF0-0AFF-4A39-AB9D-AB65B459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36511C-EEB9-45AE-84E8-D7A91B7F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344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306AB-21D9-4CCB-B427-D26DC767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3A27C5-F8D0-41ED-990A-EEF84A96E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3E278-AF35-4C15-976E-C5BFD8FA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31035-69E9-4882-B41F-EA4D1F6B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649BF-0892-491C-8BF5-64E81F07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084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AE7E18-3B9A-43BD-A792-8E3D5D805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C4E634-A5EB-4D0A-B28A-5618F8A64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AFB890-88B4-43D9-A983-A4E916B2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287DD-F70E-4F4E-8852-F49E650C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7C438-1A09-44EF-B60F-DA6643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492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B62B3-65F2-45F1-9E56-1F057999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0A0B2F-508A-449E-9E56-E4FD07DA4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901C45-4830-4412-B48A-83734B5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CF8F29-43F7-499E-A306-7737FFFC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0013D7-8859-4DC2-B051-B84C3A1D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894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99793-7530-4D54-B0B1-29B7361D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BF017-1528-48D6-9D69-7800F02F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842F03-AA4F-457F-A18F-B74806DD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294321-62B0-4E20-86AA-25B530CD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474599-C02D-4EB2-85DA-A9FA0B53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491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A5664-92F0-4A27-A105-375FC066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11914A-6E24-4B08-8052-56A550512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57CF45-0E84-4B80-91BD-297D19D47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831A8C-2702-4243-9E87-C878C5EB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300D87-C910-4B4E-98A2-1C64214D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5DA89F-2514-4BB3-BCBA-417673BB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186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0D3C6-FAF7-45F3-8A6D-EC161FCD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1818F3-972E-4741-B319-BF8134F1B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61ED02-BB85-46B6-BD47-FAC8E871A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A6D393-965A-4B13-80B3-05FDD3EA8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4FC72C-7A0E-40D8-B707-06E0360AE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BC9FC2-F600-4C20-B8A4-32F284BF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5AB6D1-6A83-4F5C-ABB8-E9B8950E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747EE1-CCFD-4681-84B6-D0A933C5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523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D4678-2556-4642-AF1C-305E969F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1B396C-11E4-4069-86C8-56663753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790CB9-02CE-4DD1-B9B5-516C0A79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C8EC9C-C006-459A-9203-648D44E3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90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1BB59E-B1FD-4F03-95FB-49BE9DCB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2D0EAB-20CD-4911-952D-DB1ED9EE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FC15C4-75EC-4AE9-B1A1-A7FA844B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156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B8BDF-C2B4-45DA-BA23-F555B681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C8BF4-4AA1-4E96-BCC8-7251EEE9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14A317-6A13-4AC6-AE8F-C50D8F261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1BB5A0-031E-46AF-A2A9-A668A404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FC4A0-0FAA-4CC2-B067-5F7C34B2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186BF7-E4F7-4196-AED1-79DAE5FF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381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4BD59-5FF4-4FF2-99A8-2F3117E9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5A5CDC-A789-4C8C-90DE-423F1C216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CEEBED-18B9-49F7-96A5-99B3D0729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1CCC8E-0976-4B5E-8D60-AF4FC786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1D78E0-235E-4950-B4FD-0B9A91AC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0368DE-D09C-40FC-B43B-6943618F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520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A71226-D02E-4B4A-9B22-AAA745EC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8DE7E8-FEA5-42A8-9B8F-436B24C5A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00C3B3-A958-49CD-B56F-5BBA7AE6D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A0D7-179A-4AE0-AFEC-5CCE073128D6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F94F2-EB67-43EB-9D76-32FB5D891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09AFA-7A81-4941-9292-684C39BB4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F715-365F-4154-A93F-E71175E16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800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EA1BE51-01AF-4761-909D-35ED831E2079}"/>
              </a:ext>
            </a:extLst>
          </p:cNvPr>
          <p:cNvSpPr txBox="1"/>
          <p:nvPr/>
        </p:nvSpPr>
        <p:spPr>
          <a:xfrm>
            <a:off x="4561242" y="441064"/>
            <a:ext cx="466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b="1" i="1" dirty="0"/>
              <a:t>ARK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5D0F27-A78D-4206-994B-55C844F8ED0C}"/>
              </a:ext>
            </a:extLst>
          </p:cNvPr>
          <p:cNvSpPr txBox="1"/>
          <p:nvPr/>
        </p:nvSpPr>
        <p:spPr>
          <a:xfrm>
            <a:off x="4873214" y="2022439"/>
            <a:ext cx="318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Gaming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Par Maxim</a:t>
            </a:r>
          </a:p>
        </p:txBody>
      </p:sp>
    </p:spTree>
    <p:extLst>
      <p:ext uri="{BB962C8B-B14F-4D97-AF65-F5344CB8AC3E}">
        <p14:creationId xmlns:p14="http://schemas.microsoft.com/office/powerpoint/2010/main" val="396167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FFF6B21-6D9D-4C64-ACB1-DEF1290F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08" y="1824149"/>
            <a:ext cx="5593753" cy="26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5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4D3125E-E35F-4D20-9CC4-CE43B4485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167" y="1592131"/>
            <a:ext cx="5733826" cy="32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0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534A856-E815-45FE-883C-4CFCA3F10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68" y="1144568"/>
            <a:ext cx="4886438" cy="34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5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0074E3-2255-4058-B6B3-B7CDFCC22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137" y="1874520"/>
            <a:ext cx="4736295" cy="26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2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EA96B6-E949-4FCA-8CCE-C4A30052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11" y="2084294"/>
            <a:ext cx="4781177" cy="2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8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Grand écran</PresentationFormat>
  <Paragraphs>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2</cp:revision>
  <dcterms:created xsi:type="dcterms:W3CDTF">2022-10-21T14:46:11Z</dcterms:created>
  <dcterms:modified xsi:type="dcterms:W3CDTF">2022-10-21T14:51:00Z</dcterms:modified>
</cp:coreProperties>
</file>