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9C7E01-5C04-469C-BF2F-4FE6FD63D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4A4A80-F2A7-41B7-B1B7-F4474231C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B7F899-72A1-43EA-811E-36065AC23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59F92E-21C2-44AE-A805-A8DF1D3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B5CD3C-52B9-4744-A195-FBEA14465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469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A72167-FF97-48DF-B1EC-57942D65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E94C1F0-156F-4957-8AFE-5273CC168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CF3BD9-BC19-4745-8873-B02244DE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182006-F35A-4FC7-B300-DDBAAC4B1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2AD260-0AAC-4A18-BE23-63C9892AD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248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7BB1432-D425-46A8-B947-F8CB5C9B6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B5985E-EC6D-423E-8275-0793AA83E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9913F4-3619-448C-8230-84AB8FCA7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50E8D6-8562-4A34-8AC1-CD9C1BBF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5DE0CD-92CF-437C-A216-16A74C32F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1365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CD7C71-CA66-4B75-926D-2B9D7EA3D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221B7A-76CB-4D24-B310-D01EE7721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72666D-970F-4C46-9A52-7E1CD0A55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79085D-A6AC-4A48-B8B7-E49BD773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710E96-90C5-4E05-A3B5-7E0BB7C2E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085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67CB0-F962-46D2-B528-7B0DFF907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21A413-CCF5-4DD6-9602-42FBC75C4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40614A-207B-4AF4-8ADB-7B8059131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C54228-FF49-4FC0-B85C-C39456D18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F46058-3878-497A-8C55-559605735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028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A50935-E667-44E7-9A1A-F7B0CE45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88658A-4B03-49FD-BE1F-E09AC643C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407525-85E9-4200-B8D7-CD4D6053F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CD9C08-32F4-493C-8E96-406D33174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9F6ED7-8629-4FF9-9FF0-0E74C43A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4AC020-73DE-4CD2-BF40-7AC3F0F6E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333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C96364-481A-4A4C-B9BD-1E1236615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E59AEE-38CE-42FC-8A35-FF7001D6E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C24212-61A6-4B68-B314-60DECE77C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DB7AAB4-FB06-4007-BCC9-D379F75ABF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16A2387-B526-4E08-B042-7C1C67A1B1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03AFCC4-E84C-4C12-BBA9-58071348A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95C9C8D-44AB-438E-84C5-DF3B233D2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BCD684C-E9BA-4276-990F-FF39C858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022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58D6D8-F16B-4486-B616-1CC538D5C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9C98BB-193E-4F0C-8BAE-F15393B5A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ED09CE-E2BF-47E7-B56D-BB8F37362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AAC1F2-D235-4685-86A4-5CFE8DBBA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327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F4CDE0F-BDC3-4C43-B10D-451BFC0FA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6AA73C1-6216-46A4-BBAF-49A7F2E8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0176657-C07E-479A-9919-2C12BEF5B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884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1235FC-958C-4B97-81EE-2B158356F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DF8238-DD6B-4A53-989B-B4FFF215E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7A3309-BC81-41B2-8FED-CC84611F4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37163D-C284-40C9-89AF-8F8351CE0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775A29-4DF0-4FB7-B862-66388705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B568AA-3952-44DF-B639-D47B33130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425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92C2A1-463B-4C2F-9688-B431DF86B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96714BB-62C6-42B2-AF9A-ECC9090F6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179A5A-911C-486C-93C5-6A992DE7F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0745AB-FAB0-40DE-A0CB-8AC45D73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0A34FB-4861-41C0-84BA-D8FB4762E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537F1A-6704-4A9D-B46F-05A5C4367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156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CC0F48D-C308-422F-9291-A2D71AC7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BC00D3-60C0-44E8-8674-D6D47F989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3F8464-77ED-44D3-9C1F-C164363D8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75796-3018-47D4-90F1-BEAB7FEB6D3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E25395-AD8F-403C-AA3E-064015BB2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0FEA2A-F042-4C1B-8979-22FB90A82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61B23-C9FC-45BB-9CC9-6A11A9994E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893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F12FB4-3E6C-4E78-9113-8BB1B69EB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572154" y="925286"/>
            <a:ext cx="18905668" cy="1491343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                                                          Albert Einstein                    Nationalité: Allemand                             </a:t>
            </a:r>
            <a:br>
              <a:rPr lang="fr-CA" sz="3600" dirty="0"/>
            </a:br>
            <a:r>
              <a:rPr lang="fr-CA" sz="3600" dirty="0"/>
              <a:t>                                                                           Par Clovis Gravel                 Expression célèbre: E=Mc²</a:t>
            </a:r>
            <a:br>
              <a:rPr lang="fr-CA" sz="3600" dirty="0"/>
            </a:br>
            <a:endParaRPr lang="fr-CA" sz="36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61C993D-4846-4607-9AE4-9F2704251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41810"/>
            <a:ext cx="2581836" cy="401618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844F8BB-767D-46AC-B08B-BE8212C8E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0437" y="4365171"/>
            <a:ext cx="4359410" cy="2503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730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                                                          Albert Einstein                    Nationalité: Allemand                                                                                                         Par Clovis Gravel                 Expression célèbre: E=Mc²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 Einstein Par Clovis Gravel</dc:title>
  <dc:creator>CSBE</dc:creator>
  <cp:lastModifiedBy>CSBE</cp:lastModifiedBy>
  <cp:revision>2</cp:revision>
  <dcterms:created xsi:type="dcterms:W3CDTF">2022-11-11T16:50:25Z</dcterms:created>
  <dcterms:modified xsi:type="dcterms:W3CDTF">2022-11-11T16:57:46Z</dcterms:modified>
</cp:coreProperties>
</file>