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32C14C-A56A-4174-AA20-A3FCE15F0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BAAEE4-3A56-47FE-B811-8884C7788E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763284-7CA0-440F-B7A6-4404EEBE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ABE93B-6AFF-472A-A20D-875255401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754CB4-79CE-4352-A725-6A1C3A473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083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48664-434C-4DE1-8E34-D90153E02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38883D-E526-48AF-8615-3259DA5C9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30F1ED-1DFE-4000-88E1-6316820E5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0B5C89-7CA0-4F0B-B184-E67DE76E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4C8DC1-D3B1-40A6-BB9E-5EEFD456F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700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9BA444-533D-4246-817F-B5E2F89DAD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7C09CE-4D65-4C83-B42E-1DD24956F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D63B97-8939-48F7-8E45-162B0C214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19AAE8-6B19-41C3-A807-5B4A6E58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068E0F-0D56-45EB-B086-2E75C3F94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415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DE793-FD4F-4E59-A99A-93DB002E6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C3976D-A34B-42F9-87C4-06753D8FB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A68E8B-F4DA-4F69-8B6C-D14E9A589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04E604-D80D-4C93-B065-BC8E2794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F3F139-277B-4DF5-90EE-892D8036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440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02AF3C-0CC7-40AB-B9CA-F66DFBCD8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422E0A-1759-4422-A941-3F048E87F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9893E4-C587-4185-BE3C-9743E59E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7188B-5D0A-4CBB-A206-297D95C3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C9EBA9-FE25-4DDC-A70A-06706E25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109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1CA150-EEF9-48A3-8A9F-5676E3E02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4C138E-7B9E-4A4A-8E6A-851A800F5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6C2D88-92D8-4F22-890F-E7E2ED52F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2615BA-459C-4D7A-A9C9-C23105AD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A802E4-89BC-4E9A-A0DB-DF0D8213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D4F24C-AD2C-4CC8-A73F-1DB0F205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886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56473-67D2-402D-81D9-BD9E458DB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3DEC58-7F22-4E81-BC0A-E61E06F31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E830F88-FD9F-4C7C-A850-6255E11A3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599124D-2FF3-4140-9179-18D78328C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EBED04-BD37-450B-AD0C-F311F6773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159DB2E-9DC5-4B0E-9A29-B32ADBE3E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C909C9-5E81-4C50-981D-52D03911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61100F-963D-49AC-B7B7-37151E97A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88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E6C2F-4111-4639-8B1B-D3CA6BC9B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A38291-030D-47E3-A964-DC3736EA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475423-48B2-4703-A82B-C66C2698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842EE2-AB99-4FFB-86C9-01E820CC1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669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0F7857-C07C-427E-935E-439402836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16F2F08-13D3-4F87-A583-A6470BB70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1316AE-5957-4F95-8723-028D75B6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783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A7EE1A-D590-4D65-B270-C52206567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52FCA9-E970-474D-BF5A-9974C2B1E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1935F9-9CAB-4DD2-BBE5-F4D6CAB0C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85B6C0-AC9F-49B1-A1CD-567B532C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4CFC0E-963F-4DF8-8FE1-F62D2B08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C98B16-B6FD-4705-883E-B3F78B693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461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AB2C1-63FB-458F-812D-E86781F06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074811A-36E3-43F2-93C8-11401D7CB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0D73F7-D328-4BA1-809A-DD7B2551B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E4DE99-8483-4FAB-9FC4-ECD02995C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ABB4B0-FAB3-4A5A-ACE7-995DB97F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B5F6F7-8ECE-4220-83F7-2B61C9945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1931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94155B2-33D3-4040-8554-82509F5A9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FF8F6F-36D6-4EB6-9ABD-4FD46F4A5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85362F-9862-43B0-BB91-0115E0C0B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343A-71CB-4ED2-B87B-B9DE14555E1A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AF9367-6A0E-4A50-B3D9-BCF6350C9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88F8C9-5D1B-4255-B855-B4181A579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9F20-9D48-46F1-972C-415C9663220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131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5D121DB-A23C-4AE0-9FA7-E20F6A78609C}"/>
              </a:ext>
            </a:extLst>
          </p:cNvPr>
          <p:cNvSpPr txBox="1"/>
          <p:nvPr/>
        </p:nvSpPr>
        <p:spPr>
          <a:xfrm>
            <a:off x="0" y="0"/>
            <a:ext cx="52174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Plastiquage de Rainbow warrior</a:t>
            </a:r>
          </a:p>
          <a:p>
            <a:pPr algn="ctr"/>
            <a:endParaRPr lang="fr-CA" dirty="0"/>
          </a:p>
          <a:p>
            <a:pPr algn="ctr"/>
            <a:r>
              <a:rPr lang="fr-CA" dirty="0"/>
              <a:t>Fait par Clovis Gravel</a:t>
            </a:r>
          </a:p>
          <a:p>
            <a:pPr algn="ctr"/>
            <a:endParaRPr lang="fr-CA" dirty="0"/>
          </a:p>
          <a:p>
            <a:pPr algn="ctr"/>
            <a:r>
              <a:rPr lang="fr-CA" dirty="0"/>
              <a:t>Où: Nouvelle-Zélande</a:t>
            </a:r>
          </a:p>
          <a:p>
            <a:pPr algn="ctr"/>
            <a:r>
              <a:rPr lang="fr-CA" dirty="0"/>
              <a:t>Quand: 7 Juillet 1985</a:t>
            </a:r>
          </a:p>
          <a:p>
            <a:pPr algn="ctr"/>
            <a:r>
              <a:rPr lang="fr-CA" dirty="0"/>
              <a:t>Quoi: Explosion du bateau</a:t>
            </a:r>
          </a:p>
          <a:p>
            <a:pPr algn="ctr"/>
            <a:endParaRPr lang="fr-CA" dirty="0"/>
          </a:p>
          <a:p>
            <a:pPr algn="ctr"/>
            <a:r>
              <a:rPr lang="fr-CA" dirty="0"/>
              <a:t>Mort du photographe</a:t>
            </a:r>
          </a:p>
          <a:p>
            <a:pPr algn="ctr"/>
            <a:r>
              <a:rPr lang="fr-CA" dirty="0"/>
              <a:t>Pourquoi Sa caméra</a:t>
            </a:r>
          </a:p>
          <a:p>
            <a:pPr algn="ctr"/>
            <a:r>
              <a:rPr lang="fr-CA" dirty="0"/>
              <a:t>Pays: France</a:t>
            </a:r>
          </a:p>
          <a:p>
            <a:pPr algn="ctr"/>
            <a:endParaRPr lang="fr-CA" dirty="0"/>
          </a:p>
          <a:p>
            <a:pPr algn="ctr"/>
            <a:endParaRPr lang="fr-CA" dirty="0"/>
          </a:p>
          <a:p>
            <a:pPr algn="ctr"/>
            <a:r>
              <a:rPr lang="fr-CA" dirty="0"/>
              <a:t>PM1: François </a:t>
            </a:r>
            <a:r>
              <a:rPr lang="fr-CA"/>
              <a:t>Mitherand</a:t>
            </a:r>
            <a:endParaRPr lang="fr-CA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8C26F9F-FAA2-4ABD-9B3B-476046FA9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021" y="0"/>
            <a:ext cx="4089979" cy="20977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82EF6B1-A853-4D33-A36A-399F02D56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021" y="2097743"/>
            <a:ext cx="4089979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38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2022-11-11T16:34:33Z</dcterms:created>
  <dcterms:modified xsi:type="dcterms:W3CDTF">2022-11-11T16:37:44Z</dcterms:modified>
</cp:coreProperties>
</file>