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E73F4A-365F-4244-90B6-B4054599A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ABD5FE-2DDF-4AE0-8844-FD34E18F4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17AAF0-82D2-472D-A13A-0827672C8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4F2CC7-EE40-4531-9035-EA7D9DE5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FEE88C-D4E4-4FC8-A52F-67E857B61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127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6F4349-FBAA-40B5-8C53-F56CE942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2365CD-2CFA-48BB-8560-21B3EBC59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CE2A98-2DDF-4A57-A994-D7AE1402A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8604EA-51B3-4C34-BAE6-9158E9FE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428B06-9A08-470D-A747-ACA106FA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968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CA8606-2151-44A8-8494-95578D953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19913A-448C-465C-BC41-65C95772E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A471E8-A22D-4BC2-B547-28706BDC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0CE077-EF06-4C58-A6A7-F546ECDF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DFC5B2-0473-480D-BC73-FFFE74BF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403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D3EF4-230E-46A8-BD97-69A4F5C1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B8C98E-98D1-4008-842B-A61E6A61C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BDA42B-7363-488D-BCA2-4A89BCAB8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8A6D6D-5887-4D3E-95B9-2E0F9DC0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648150-E507-44E2-9ADB-62B8E45E2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439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17A12B-50A4-4B0F-B0B7-F836B3C5C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D25D33-68AF-4BC5-837A-B8FDDE83C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7018A7-EFB3-43BF-BE8C-C4E631937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1A2165-60BA-4475-82E9-A13B83678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8C35F4-51FC-4723-8510-88CB55D7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900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E6171-1592-47FC-8211-3830041C0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087C82-FCE0-497B-9A7A-5D3979F43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E87EC6-BCDA-49B1-A641-F9F1C65B6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E03206-B4A2-4D58-8FA0-54918160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EEA9BC-3780-49F7-B43B-BB527A20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809FF8-ADDD-4E2F-9518-A55DA1B2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023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E385D-F031-4B70-BA74-A8334BEB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3434F3-0C3C-4AF5-BCBA-687563429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1525C2-C3ED-4FC4-A39D-400F98BDD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C4CF0D-0224-4959-BBC7-695D84FA03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AA4D29F-EC82-4C1C-B02F-E268BBF5F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D423BB-4EB8-4460-9162-6DC8EFE20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B23F8E7-4E9D-403C-97C5-E9B67C07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CE22A33-019C-4A79-82C6-F4A6B238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264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4B326-F706-4D4E-B994-696681FA5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0D2614-BB70-4D2F-9D14-AA19957E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FFE625-BF7A-4934-B815-9EF49AD05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5BC56FB-94D7-440C-A4D3-5B6E6907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300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AC1954-B520-47A1-A904-0E4F3DF5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6FFAE8F-9144-4ADA-A90F-EFF9EC47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6FBDF9-7512-4CB0-910A-5337C32F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6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2A699-39E8-4DC1-A2F4-8C4F2181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3EDABC-D756-497F-8CFF-813E01E2A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FED53D-D2D1-4875-BAC2-46826B263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71966C-9BEB-4BF9-B987-0BE1CAF8C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875383-5072-43BE-828B-D7B476CE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B62604-8515-41AE-BD63-8E8B6506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447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2DEED-423E-4ADA-843C-5B8EA1D33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CECD4D-7447-44CD-B4AE-5DDF8EF94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2605DC-F694-444A-9A26-55478574A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C13264-11CC-4C11-9211-4184FA4C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304F5E-514A-4780-ACAF-54CF68383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E99C45-B6EE-43D9-9304-D3E9580E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874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DF28551-491D-4AD7-973F-AC0574B47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1424F5-2701-42FD-A383-18C98640F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645897-F923-4476-BCE7-0C22BC605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4A05D-0351-41A7-B377-84277632BDA8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7E2C0-D384-4F9A-8773-03ECC61A4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F677EB-EA33-4069-932B-E53068D86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9285E-5836-4A42-958F-9F4B9CFBE8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310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8A0E8-8705-4179-8D5B-F35AFB870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2207" y="-1"/>
            <a:ext cx="9144000" cy="2387600"/>
          </a:xfrm>
        </p:spPr>
        <p:txBody>
          <a:bodyPr/>
          <a:lstStyle/>
          <a:p>
            <a:r>
              <a:rPr lang="fr-CA" dirty="0"/>
              <a:t>Galileo Galilei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8447DA-4029-48B5-BFB0-8187B72AA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2207" y="2263096"/>
            <a:ext cx="9144000" cy="1655762"/>
          </a:xfrm>
        </p:spPr>
        <p:txBody>
          <a:bodyPr/>
          <a:lstStyle/>
          <a:p>
            <a:r>
              <a:rPr lang="fr-CA" dirty="0"/>
              <a:t>Par Sarah-Maud Gosselin</a:t>
            </a:r>
          </a:p>
        </p:txBody>
      </p:sp>
      <p:pic>
        <p:nvPicPr>
          <p:cNvPr id="1026" name="Picture 2" descr="Image result for galilei">
            <a:extLst>
              <a:ext uri="{FF2B5EF4-FFF2-40B4-BE49-F238E27FC236}">
                <a16:creationId xmlns:a16="http://schemas.microsoft.com/office/drawing/2014/main" id="{8812C4FC-0675-453C-9D4F-1A0FD7403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7" y="2067"/>
            <a:ext cx="5823857" cy="685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502880F-CF52-45E6-AA9D-B53A147C9883}"/>
              </a:ext>
            </a:extLst>
          </p:cNvPr>
          <p:cNvSpPr/>
          <p:nvPr/>
        </p:nvSpPr>
        <p:spPr>
          <a:xfrm>
            <a:off x="185056" y="-1"/>
            <a:ext cx="5823857" cy="68559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258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87E91-E746-4A79-AC6F-1B253BA1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7D65C8-F531-4EDA-B936-C1C710DB5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italien</a:t>
            </a:r>
          </a:p>
        </p:txBody>
      </p:sp>
    </p:spTree>
    <p:extLst>
      <p:ext uri="{BB962C8B-B14F-4D97-AF65-F5344CB8AC3E}">
        <p14:creationId xmlns:p14="http://schemas.microsoft.com/office/powerpoint/2010/main" val="64566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316A18-1271-46B2-AC1D-18501A119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47EAD7-2E69-458C-886C-86B47D587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1473-1543</a:t>
            </a:r>
          </a:p>
        </p:txBody>
      </p:sp>
    </p:spTree>
    <p:extLst>
      <p:ext uri="{BB962C8B-B14F-4D97-AF65-F5344CB8AC3E}">
        <p14:creationId xmlns:p14="http://schemas.microsoft.com/office/powerpoint/2010/main" val="142683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01727D-2270-434E-8C95-F239A686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Livre 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B67B8F-74FD-4C74-A6BE-CBA9D66AA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Copernic</a:t>
            </a:r>
          </a:p>
          <a:p>
            <a:r>
              <a:rPr lang="fr-CA" dirty="0"/>
              <a:t>Héliocentrisme</a:t>
            </a:r>
          </a:p>
        </p:txBody>
      </p:sp>
      <p:pic>
        <p:nvPicPr>
          <p:cNvPr id="2050" name="Picture 2" descr="Copernic n'est pas le premier à avoir dit que la Terre tourne autour du  Soleil">
            <a:extLst>
              <a:ext uri="{FF2B5EF4-FFF2-40B4-BE49-F238E27FC236}">
                <a16:creationId xmlns:a16="http://schemas.microsoft.com/office/drawing/2014/main" id="{A62D4636-E6DE-47B6-822D-0B62FA501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7" y="681037"/>
            <a:ext cx="773571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79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8C7626-0B6B-401B-B0F8-E2E9E53F0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21881599" cy="1833080"/>
          </a:xfrm>
        </p:spPr>
        <p:txBody>
          <a:bodyPr/>
          <a:lstStyle/>
          <a:p>
            <a:r>
              <a:rPr lang="fr-CA" dirty="0"/>
              <a:t>Qui était contre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325DE0-0791-45DB-8600-D4CA67A62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L’église</a:t>
            </a:r>
          </a:p>
          <a:p>
            <a:r>
              <a:rPr lang="fr-CA" dirty="0"/>
              <a:t>Géocentrisme</a:t>
            </a:r>
          </a:p>
        </p:txBody>
      </p:sp>
      <p:pic>
        <p:nvPicPr>
          <p:cNvPr id="3074" name="Picture 2" descr="Géocentrisme — Wikipédia">
            <a:extLst>
              <a:ext uri="{FF2B5EF4-FFF2-40B4-BE49-F238E27FC236}">
                <a16:creationId xmlns:a16="http://schemas.microsoft.com/office/drawing/2014/main" id="{423B5167-E618-4671-8467-0842D28B6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4" y="1292551"/>
            <a:ext cx="4875791" cy="406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56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4B907B-FB62-49A3-AA2A-044BFC8C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4 preuves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DA4956-9343-4194-A155-E5C6D2780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08" y="1690688"/>
            <a:ext cx="10515600" cy="4351338"/>
          </a:xfrm>
        </p:spPr>
        <p:txBody>
          <a:bodyPr/>
          <a:lstStyle/>
          <a:p>
            <a:r>
              <a:rPr lang="fr-CA" dirty="0"/>
              <a:t>Le soleil a des tâches</a:t>
            </a:r>
          </a:p>
          <a:p>
            <a:r>
              <a:rPr lang="fr-CA" dirty="0"/>
              <a:t>La lune a des cratères</a:t>
            </a:r>
          </a:p>
          <a:p>
            <a:r>
              <a:rPr lang="fr-CA" dirty="0"/>
              <a:t>Jupiter a des lunes(4)</a:t>
            </a:r>
          </a:p>
          <a:p>
            <a:r>
              <a:rPr lang="fr-CA" dirty="0"/>
              <a:t>Vénus a des phases</a:t>
            </a:r>
          </a:p>
        </p:txBody>
      </p:sp>
      <p:pic>
        <p:nvPicPr>
          <p:cNvPr id="4098" name="Picture 2" descr="Héliocentrisme — Wikipédia">
            <a:extLst>
              <a:ext uri="{FF2B5EF4-FFF2-40B4-BE49-F238E27FC236}">
                <a16:creationId xmlns:a16="http://schemas.microsoft.com/office/drawing/2014/main" id="{8CDA4CBC-0AAE-49C7-8B90-97E13944C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158" y="2089151"/>
            <a:ext cx="28575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9030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43</Words>
  <Application>Microsoft Office PowerPoint</Application>
  <PresentationFormat>Grand écran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Galileo Galilei</vt:lpstr>
      <vt:lpstr>nationalité</vt:lpstr>
      <vt:lpstr>Période de temps</vt:lpstr>
      <vt:lpstr>Livre de</vt:lpstr>
      <vt:lpstr>Qui était contre</vt:lpstr>
      <vt:lpstr>4 preuves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Galileo Galilei</dc:title>
  <dc:creator>CSBE</dc:creator>
  <cp:lastModifiedBy>CSBE</cp:lastModifiedBy>
  <cp:revision>2</cp:revision>
  <dcterms:created xsi:type="dcterms:W3CDTF">2022-05-16T14:17:41Z</dcterms:created>
  <dcterms:modified xsi:type="dcterms:W3CDTF">2022-05-16T14:21:46Z</dcterms:modified>
</cp:coreProperties>
</file>