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53483-F39E-45D0-96E1-601CD9F9A0AE}" v="190" dt="2022-04-04T16:01:34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9853483-F39E-45D0-96E1-601CD9F9A0AE}"/>
    <pc:docChg chg="modSld">
      <pc:chgData name="" userId="" providerId="" clId="Web-{49853483-F39E-45D0-96E1-601CD9F9A0AE}" dt="2022-04-04T15:50:59.852" v="3" actId="20577"/>
      <pc:docMkLst>
        <pc:docMk/>
      </pc:docMkLst>
      <pc:sldChg chg="modSp">
        <pc:chgData name="" userId="" providerId="" clId="Web-{49853483-F39E-45D0-96E1-601CD9F9A0AE}" dt="2022-04-04T15:50:59.852" v="3" actId="20577"/>
        <pc:sldMkLst>
          <pc:docMk/>
          <pc:sldMk cId="109857222" sldId="256"/>
        </pc:sldMkLst>
        <pc:spChg chg="mod">
          <ac:chgData name="" userId="" providerId="" clId="Web-{49853483-F39E-45D0-96E1-601CD9F9A0AE}" dt="2022-04-04T15:50:59.852" v="3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sgosselin61" userId="S::sgosselin61@scol.qc.ca::9993b8e7-819f-425b-b3a0-c56589986166" providerId="AD" clId="Web-{49853483-F39E-45D0-96E1-601CD9F9A0AE}"/>
    <pc:docChg chg="addSld modSld">
      <pc:chgData name="sgosselin61" userId="S::sgosselin61@scol.qc.ca::9993b8e7-819f-425b-b3a0-c56589986166" providerId="AD" clId="Web-{49853483-F39E-45D0-96E1-601CD9F9A0AE}" dt="2022-04-04T16:01:40.340" v="179"/>
      <pc:docMkLst>
        <pc:docMk/>
      </pc:docMkLst>
      <pc:sldChg chg="modSp">
        <pc:chgData name="sgosselin61" userId="S::sgosselin61@scol.qc.ca::9993b8e7-819f-425b-b3a0-c56589986166" providerId="AD" clId="Web-{49853483-F39E-45D0-96E1-601CD9F9A0AE}" dt="2022-04-04T15:55:02.025" v="139" actId="20577"/>
        <pc:sldMkLst>
          <pc:docMk/>
          <pc:sldMk cId="109857222" sldId="256"/>
        </pc:sldMkLst>
        <pc:spChg chg="mod">
          <ac:chgData name="sgosselin61" userId="S::sgosselin61@scol.qc.ca::9993b8e7-819f-425b-b3a0-c56589986166" providerId="AD" clId="Web-{49853483-F39E-45D0-96E1-601CD9F9A0AE}" dt="2022-04-04T15:51:03.039" v="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gosselin61" userId="S::sgosselin61@scol.qc.ca::9993b8e7-819f-425b-b3a0-c56589986166" providerId="AD" clId="Web-{49853483-F39E-45D0-96E1-601CD9F9A0AE}" dt="2022-04-04T15:55:02.025" v="139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setBg setClrOvrMap">
        <pc:chgData name="sgosselin61" userId="S::sgosselin61@scol.qc.ca::9993b8e7-819f-425b-b3a0-c56589986166" providerId="AD" clId="Web-{49853483-F39E-45D0-96E1-601CD9F9A0AE}" dt="2022-04-04T15:55:40.557" v="144"/>
        <pc:sldMkLst>
          <pc:docMk/>
          <pc:sldMk cId="3354802020" sldId="257"/>
        </pc:sldMkLst>
        <pc:spChg chg="mod">
          <ac:chgData name="sgosselin61" userId="S::sgosselin61@scol.qc.ca::9993b8e7-819f-425b-b3a0-c56589986166" providerId="AD" clId="Web-{49853483-F39E-45D0-96E1-601CD9F9A0AE}" dt="2022-04-04T15:55:40.557" v="144"/>
          <ac:spMkLst>
            <pc:docMk/>
            <pc:sldMk cId="3354802020" sldId="257"/>
            <ac:spMk id="2" creationId="{1CFB43AA-A57A-F5C4-DA0E-F1AA43812B57}"/>
          </ac:spMkLst>
        </pc:spChg>
        <pc:spChg chg="del">
          <ac:chgData name="sgosselin61" userId="S::sgosselin61@scol.qc.ca::9993b8e7-819f-425b-b3a0-c56589986166" providerId="AD" clId="Web-{49853483-F39E-45D0-96E1-601CD9F9A0AE}" dt="2022-04-04T15:55:31.760" v="140"/>
          <ac:spMkLst>
            <pc:docMk/>
            <pc:sldMk cId="3354802020" sldId="257"/>
            <ac:spMk id="3" creationId="{CCBA97FB-8B28-C0EE-A3DC-1C3687745AFB}"/>
          </ac:spMkLst>
        </pc:spChg>
        <pc:spChg chg="add">
          <ac:chgData name="sgosselin61" userId="S::sgosselin61@scol.qc.ca::9993b8e7-819f-425b-b3a0-c56589986166" providerId="AD" clId="Web-{49853483-F39E-45D0-96E1-601CD9F9A0AE}" dt="2022-04-04T15:55:40.557" v="144"/>
          <ac:spMkLst>
            <pc:docMk/>
            <pc:sldMk cId="3354802020" sldId="257"/>
            <ac:spMk id="8" creationId="{CCD5AD07-94FE-E88E-3EF5-B01ACF8AE796}"/>
          </ac:spMkLst>
        </pc:spChg>
        <pc:spChg chg="add del">
          <ac:chgData name="sgosselin61" userId="S::sgosselin61@scol.qc.ca::9993b8e7-819f-425b-b3a0-c56589986166" providerId="AD" clId="Web-{49853483-F39E-45D0-96E1-601CD9F9A0AE}" dt="2022-04-04T15:55:40.557" v="143"/>
          <ac:spMkLst>
            <pc:docMk/>
            <pc:sldMk cId="3354802020" sldId="257"/>
            <ac:spMk id="9" creationId="{E49CC64F-7275-4E33-961B-0C5CDC439875}"/>
          </ac:spMkLst>
        </pc:spChg>
        <pc:picChg chg="add mod ord">
          <ac:chgData name="sgosselin61" userId="S::sgosselin61@scol.qc.ca::9993b8e7-819f-425b-b3a0-c56589986166" providerId="AD" clId="Web-{49853483-F39E-45D0-96E1-601CD9F9A0AE}" dt="2022-04-04T15:55:40.557" v="144"/>
          <ac:picMkLst>
            <pc:docMk/>
            <pc:sldMk cId="3354802020" sldId="257"/>
            <ac:picMk id="4" creationId="{FFF1B3DF-1248-39B7-9AB1-8952EA52DDB4}"/>
          </ac:picMkLst>
        </pc:picChg>
        <pc:cxnChg chg="add">
          <ac:chgData name="sgosselin61" userId="S::sgosselin61@scol.qc.ca::9993b8e7-819f-425b-b3a0-c56589986166" providerId="AD" clId="Web-{49853483-F39E-45D0-96E1-601CD9F9A0AE}" dt="2022-04-04T15:55:40.557" v="144"/>
          <ac:cxnSpMkLst>
            <pc:docMk/>
            <pc:sldMk cId="3354802020" sldId="257"/>
            <ac:cxnSpMk id="11" creationId="{A7F400EE-A8A5-48AF-B4D6-291B52C6F0B0}"/>
          </ac:cxnSpMkLst>
        </pc:cxnChg>
      </pc:sldChg>
      <pc:sldChg chg="modSp new">
        <pc:chgData name="sgosselin61" userId="S::sgosselin61@scol.qc.ca::9993b8e7-819f-425b-b3a0-c56589986166" providerId="AD" clId="Web-{49853483-F39E-45D0-96E1-601CD9F9A0AE}" dt="2022-04-04T15:56:42.354" v="146" actId="20577"/>
        <pc:sldMkLst>
          <pc:docMk/>
          <pc:sldMk cId="1741408328" sldId="258"/>
        </pc:sldMkLst>
        <pc:spChg chg="mod">
          <ac:chgData name="sgosselin61" userId="S::sgosselin61@scol.qc.ca::9993b8e7-819f-425b-b3a0-c56589986166" providerId="AD" clId="Web-{49853483-F39E-45D0-96E1-601CD9F9A0AE}" dt="2022-04-04T15:51:42.149" v="13" actId="20577"/>
          <ac:spMkLst>
            <pc:docMk/>
            <pc:sldMk cId="1741408328" sldId="258"/>
            <ac:spMk id="2" creationId="{AABEC1EC-DCAF-B7AD-226A-EA37010512A3}"/>
          </ac:spMkLst>
        </pc:spChg>
        <pc:spChg chg="mod">
          <ac:chgData name="sgosselin61" userId="S::sgosselin61@scol.qc.ca::9993b8e7-819f-425b-b3a0-c56589986166" providerId="AD" clId="Web-{49853483-F39E-45D0-96E1-601CD9F9A0AE}" dt="2022-04-04T15:56:42.354" v="146" actId="20577"/>
          <ac:spMkLst>
            <pc:docMk/>
            <pc:sldMk cId="1741408328" sldId="258"/>
            <ac:spMk id="3" creationId="{83BDA8EB-E1B8-CE17-E3F6-D916A0F08DC3}"/>
          </ac:spMkLst>
        </pc:spChg>
      </pc:sldChg>
      <pc:sldChg chg="addSp delSp modSp new mod setBg addAnim delAnim">
        <pc:chgData name="sgosselin61" userId="S::sgosselin61@scol.qc.ca::9993b8e7-819f-425b-b3a0-c56589986166" providerId="AD" clId="Web-{49853483-F39E-45D0-96E1-601CD9F9A0AE}" dt="2022-04-04T15:57:24.089" v="152"/>
        <pc:sldMkLst>
          <pc:docMk/>
          <pc:sldMk cId="2515779413" sldId="259"/>
        </pc:sldMkLst>
        <pc:spChg chg="mod">
          <ac:chgData name="sgosselin61" userId="S::sgosselin61@scol.qc.ca::9993b8e7-819f-425b-b3a0-c56589986166" providerId="AD" clId="Web-{49853483-F39E-45D0-96E1-601CD9F9A0AE}" dt="2022-04-04T15:57:24.089" v="152"/>
          <ac:spMkLst>
            <pc:docMk/>
            <pc:sldMk cId="2515779413" sldId="259"/>
            <ac:spMk id="2" creationId="{5AD3E2A3-9ECE-97B4-0165-929C9AF40EE3}"/>
          </ac:spMkLst>
        </pc:spChg>
        <pc:spChg chg="mod">
          <ac:chgData name="sgosselin61" userId="S::sgosselin61@scol.qc.ca::9993b8e7-819f-425b-b3a0-c56589986166" providerId="AD" clId="Web-{49853483-F39E-45D0-96E1-601CD9F9A0AE}" dt="2022-04-04T15:57:24.089" v="152"/>
          <ac:spMkLst>
            <pc:docMk/>
            <pc:sldMk cId="2515779413" sldId="259"/>
            <ac:spMk id="3" creationId="{98B64F16-D14F-EADC-85D5-720829513C1B}"/>
          </ac:spMkLst>
        </pc:spChg>
        <pc:spChg chg="add del">
          <ac:chgData name="sgosselin61" userId="S::sgosselin61@scol.qc.ca::9993b8e7-819f-425b-b3a0-c56589986166" providerId="AD" clId="Web-{49853483-F39E-45D0-96E1-601CD9F9A0AE}" dt="2022-04-04T15:57:24.073" v="151"/>
          <ac:spMkLst>
            <pc:docMk/>
            <pc:sldMk cId="2515779413" sldId="259"/>
            <ac:spMk id="9" creationId="{9427AF5F-9A0E-42B7-A252-FD64C9885F9C}"/>
          </ac:spMkLst>
        </pc:spChg>
        <pc:spChg chg="add">
          <ac:chgData name="sgosselin61" userId="S::sgosselin61@scol.qc.ca::9993b8e7-819f-425b-b3a0-c56589986166" providerId="AD" clId="Web-{49853483-F39E-45D0-96E1-601CD9F9A0AE}" dt="2022-04-04T15:57:24.089" v="152"/>
          <ac:spMkLst>
            <pc:docMk/>
            <pc:sldMk cId="2515779413" sldId="259"/>
            <ac:spMk id="32" creationId="{D55CD764-972B-4CA5-A885-53E55C63E174}"/>
          </ac:spMkLst>
        </pc:spChg>
        <pc:spChg chg="add">
          <ac:chgData name="sgosselin61" userId="S::sgosselin61@scol.qc.ca::9993b8e7-819f-425b-b3a0-c56589986166" providerId="AD" clId="Web-{49853483-F39E-45D0-96E1-601CD9F9A0AE}" dt="2022-04-04T15:57:24.089" v="152"/>
          <ac:spMkLst>
            <pc:docMk/>
            <pc:sldMk cId="2515779413" sldId="259"/>
            <ac:spMk id="33" creationId="{34165AB3-7006-4430-BCE3-25476BE13322}"/>
          </ac:spMkLst>
        </pc:spChg>
        <pc:spChg chg="add">
          <ac:chgData name="sgosselin61" userId="S::sgosselin61@scol.qc.ca::9993b8e7-819f-425b-b3a0-c56589986166" providerId="AD" clId="Web-{49853483-F39E-45D0-96E1-601CD9F9A0AE}" dt="2022-04-04T15:57:24.089" v="152"/>
          <ac:spMkLst>
            <pc:docMk/>
            <pc:sldMk cId="2515779413" sldId="259"/>
            <ac:spMk id="35" creationId="{E3E51905-F374-4E1A-97CF-B741584B74D5}"/>
          </ac:spMkLst>
        </pc:spChg>
        <pc:grpChg chg="add">
          <ac:chgData name="sgosselin61" userId="S::sgosselin61@scol.qc.ca::9993b8e7-819f-425b-b3a0-c56589986166" providerId="AD" clId="Web-{49853483-F39E-45D0-96E1-601CD9F9A0AE}" dt="2022-04-04T15:57:24.089" v="152"/>
          <ac:grpSpMkLst>
            <pc:docMk/>
            <pc:sldMk cId="2515779413" sldId="259"/>
            <ac:grpSpMk id="11" creationId="{BEB2E44E-30A6-416E-A45D-B1E328629559}"/>
          </ac:grpSpMkLst>
        </pc:grpChg>
        <pc:picChg chg="add mod">
          <ac:chgData name="sgosselin61" userId="S::sgosselin61@scol.qc.ca::9993b8e7-819f-425b-b3a0-c56589986166" providerId="AD" clId="Web-{49853483-F39E-45D0-96E1-601CD9F9A0AE}" dt="2022-04-04T15:57:24.089" v="152"/>
          <ac:picMkLst>
            <pc:docMk/>
            <pc:sldMk cId="2515779413" sldId="259"/>
            <ac:picMk id="4" creationId="{AF6506D6-98D1-0C1A-6BBD-4768D25C7E2C}"/>
          </ac:picMkLst>
        </pc:picChg>
      </pc:sldChg>
      <pc:sldChg chg="addSp modSp new mod setBg">
        <pc:chgData name="sgosselin61" userId="S::sgosselin61@scol.qc.ca::9993b8e7-819f-425b-b3a0-c56589986166" providerId="AD" clId="Web-{49853483-F39E-45D0-96E1-601CD9F9A0AE}" dt="2022-04-04T15:58:28.355" v="171"/>
        <pc:sldMkLst>
          <pc:docMk/>
          <pc:sldMk cId="2519206220" sldId="260"/>
        </pc:sldMkLst>
        <pc:spChg chg="mod">
          <ac:chgData name="sgosselin61" userId="S::sgosselin61@scol.qc.ca::9993b8e7-819f-425b-b3a0-c56589986166" providerId="AD" clId="Web-{49853483-F39E-45D0-96E1-601CD9F9A0AE}" dt="2022-04-04T15:58:28.355" v="171"/>
          <ac:spMkLst>
            <pc:docMk/>
            <pc:sldMk cId="2519206220" sldId="260"/>
            <ac:spMk id="2" creationId="{4A6A3BA7-E30D-D52C-B0FC-4321FB611279}"/>
          </ac:spMkLst>
        </pc:spChg>
        <pc:spChg chg="mod">
          <ac:chgData name="sgosselin61" userId="S::sgosselin61@scol.qc.ca::9993b8e7-819f-425b-b3a0-c56589986166" providerId="AD" clId="Web-{49853483-F39E-45D0-96E1-601CD9F9A0AE}" dt="2022-04-04T15:58:28.355" v="171"/>
          <ac:spMkLst>
            <pc:docMk/>
            <pc:sldMk cId="2519206220" sldId="260"/>
            <ac:spMk id="3" creationId="{F80EFBDC-B785-F7B7-9DB8-442E3C09F728}"/>
          </ac:spMkLst>
        </pc:spChg>
        <pc:spChg chg="add">
          <ac:chgData name="sgosselin61" userId="S::sgosselin61@scol.qc.ca::9993b8e7-819f-425b-b3a0-c56589986166" providerId="AD" clId="Web-{49853483-F39E-45D0-96E1-601CD9F9A0AE}" dt="2022-04-04T15:58:28.355" v="171"/>
          <ac:spMkLst>
            <pc:docMk/>
            <pc:sldMk cId="2519206220" sldId="260"/>
            <ac:spMk id="9" creationId="{BA79A7CF-01AF-4178-9369-94E0C90EB046}"/>
          </ac:spMkLst>
        </pc:spChg>
        <pc:spChg chg="add">
          <ac:chgData name="sgosselin61" userId="S::sgosselin61@scol.qc.ca::9993b8e7-819f-425b-b3a0-c56589986166" providerId="AD" clId="Web-{49853483-F39E-45D0-96E1-601CD9F9A0AE}" dt="2022-04-04T15:58:28.355" v="171"/>
          <ac:spMkLst>
            <pc:docMk/>
            <pc:sldMk cId="2519206220" sldId="260"/>
            <ac:spMk id="11" creationId="{99413ED5-9ED4-4772-BCE4-2BCAE6B12E35}"/>
          </ac:spMkLst>
        </pc:spChg>
        <pc:spChg chg="add">
          <ac:chgData name="sgosselin61" userId="S::sgosselin61@scol.qc.ca::9993b8e7-819f-425b-b3a0-c56589986166" providerId="AD" clId="Web-{49853483-F39E-45D0-96E1-601CD9F9A0AE}" dt="2022-04-04T15:58:28.355" v="171"/>
          <ac:spMkLst>
            <pc:docMk/>
            <pc:sldMk cId="2519206220" sldId="260"/>
            <ac:spMk id="13" creationId="{04357C93-F0CB-4A1C-8F77-4E9063789819}"/>
          </ac:spMkLst>
        </pc:spChg>
        <pc:spChg chg="add">
          <ac:chgData name="sgosselin61" userId="S::sgosselin61@scol.qc.ca::9993b8e7-819f-425b-b3a0-c56589986166" providerId="AD" clId="Web-{49853483-F39E-45D0-96E1-601CD9F9A0AE}" dt="2022-04-04T15:58:28.355" v="171"/>
          <ac:spMkLst>
            <pc:docMk/>
            <pc:sldMk cId="2519206220" sldId="260"/>
            <ac:spMk id="15" creationId="{90F533E9-6690-41A8-A372-4C6C622D028D}"/>
          </ac:spMkLst>
        </pc:spChg>
        <pc:picChg chg="add mod">
          <ac:chgData name="sgosselin61" userId="S::sgosselin61@scol.qc.ca::9993b8e7-819f-425b-b3a0-c56589986166" providerId="AD" clId="Web-{49853483-F39E-45D0-96E1-601CD9F9A0AE}" dt="2022-04-04T15:58:28.355" v="171"/>
          <ac:picMkLst>
            <pc:docMk/>
            <pc:sldMk cId="2519206220" sldId="260"/>
            <ac:picMk id="4" creationId="{20D03302-5392-71E6-72D5-B58C3067130D}"/>
          </ac:picMkLst>
        </pc:picChg>
      </pc:sldChg>
      <pc:sldChg chg="addSp modSp new mod setBg">
        <pc:chgData name="sgosselin61" userId="S::sgosselin61@scol.qc.ca::9993b8e7-819f-425b-b3a0-c56589986166" providerId="AD" clId="Web-{49853483-F39E-45D0-96E1-601CD9F9A0AE}" dt="2022-04-04T15:59:08.996" v="173"/>
        <pc:sldMkLst>
          <pc:docMk/>
          <pc:sldMk cId="533092402" sldId="261"/>
        </pc:sldMkLst>
        <pc:spChg chg="mod">
          <ac:chgData name="sgosselin61" userId="S::sgosselin61@scol.qc.ca::9993b8e7-819f-425b-b3a0-c56589986166" providerId="AD" clId="Web-{49853483-F39E-45D0-96E1-601CD9F9A0AE}" dt="2022-04-04T15:59:08.996" v="173"/>
          <ac:spMkLst>
            <pc:docMk/>
            <pc:sldMk cId="533092402" sldId="261"/>
            <ac:spMk id="2" creationId="{D4751519-9444-6CF2-828A-DA80CD784D21}"/>
          </ac:spMkLst>
        </pc:spChg>
        <pc:spChg chg="mod">
          <ac:chgData name="sgosselin61" userId="S::sgosselin61@scol.qc.ca::9993b8e7-819f-425b-b3a0-c56589986166" providerId="AD" clId="Web-{49853483-F39E-45D0-96E1-601CD9F9A0AE}" dt="2022-04-04T15:59:08.996" v="173"/>
          <ac:spMkLst>
            <pc:docMk/>
            <pc:sldMk cId="533092402" sldId="261"/>
            <ac:spMk id="3" creationId="{E6916575-9D7D-B9BA-C7FE-FC0491087F31}"/>
          </ac:spMkLst>
        </pc:spChg>
        <pc:spChg chg="add">
          <ac:chgData name="sgosselin61" userId="S::sgosselin61@scol.qc.ca::9993b8e7-819f-425b-b3a0-c56589986166" providerId="AD" clId="Web-{49853483-F39E-45D0-96E1-601CD9F9A0AE}" dt="2022-04-04T15:59:08.996" v="173"/>
          <ac:spMkLst>
            <pc:docMk/>
            <pc:sldMk cId="533092402" sldId="261"/>
            <ac:spMk id="9" creationId="{2B566528-1B12-4246-9431-5C2D7D081168}"/>
          </ac:spMkLst>
        </pc:spChg>
        <pc:grpChg chg="add">
          <ac:chgData name="sgosselin61" userId="S::sgosselin61@scol.qc.ca::9993b8e7-819f-425b-b3a0-c56589986166" providerId="AD" clId="Web-{49853483-F39E-45D0-96E1-601CD9F9A0AE}" dt="2022-04-04T15:59:08.996" v="173"/>
          <ac:grpSpMkLst>
            <pc:docMk/>
            <pc:sldMk cId="533092402" sldId="261"/>
            <ac:grpSpMk id="11" creationId="{828A5161-06F1-46CF-8AD7-844680A59E13}"/>
          </ac:grpSpMkLst>
        </pc:grpChg>
        <pc:grpChg chg="add">
          <ac:chgData name="sgosselin61" userId="S::sgosselin61@scol.qc.ca::9993b8e7-819f-425b-b3a0-c56589986166" providerId="AD" clId="Web-{49853483-F39E-45D0-96E1-601CD9F9A0AE}" dt="2022-04-04T15:59:08.996" v="173"/>
          <ac:grpSpMkLst>
            <pc:docMk/>
            <pc:sldMk cId="533092402" sldId="261"/>
            <ac:grpSpMk id="15" creationId="{5995D10D-E9C9-47DB-AE7E-801FEF38F5C9}"/>
          </ac:grpSpMkLst>
        </pc:grpChg>
        <pc:picChg chg="add mod">
          <ac:chgData name="sgosselin61" userId="S::sgosselin61@scol.qc.ca::9993b8e7-819f-425b-b3a0-c56589986166" providerId="AD" clId="Web-{49853483-F39E-45D0-96E1-601CD9F9A0AE}" dt="2022-04-04T15:59:08.996" v="173"/>
          <ac:picMkLst>
            <pc:docMk/>
            <pc:sldMk cId="533092402" sldId="261"/>
            <ac:picMk id="4" creationId="{6AE36FF4-B207-205E-FCB1-709205FDFD8E}"/>
          </ac:picMkLst>
        </pc:picChg>
      </pc:sldChg>
      <pc:sldChg chg="modSp new">
        <pc:chgData name="sgosselin61" userId="S::sgosselin61@scol.qc.ca::9993b8e7-819f-425b-b3a0-c56589986166" providerId="AD" clId="Web-{49853483-F39E-45D0-96E1-601CD9F9A0AE}" dt="2022-04-04T15:53:19.446" v="86" actId="20577"/>
        <pc:sldMkLst>
          <pc:docMk/>
          <pc:sldMk cId="3997898567" sldId="262"/>
        </pc:sldMkLst>
        <pc:spChg chg="mod">
          <ac:chgData name="sgosselin61" userId="S::sgosselin61@scol.qc.ca::9993b8e7-819f-425b-b3a0-c56589986166" providerId="AD" clId="Web-{49853483-F39E-45D0-96E1-601CD9F9A0AE}" dt="2022-04-04T15:53:02.712" v="69" actId="20577"/>
          <ac:spMkLst>
            <pc:docMk/>
            <pc:sldMk cId="3997898567" sldId="262"/>
            <ac:spMk id="2" creationId="{59711FD1-D5CF-7595-0C21-D36649194147}"/>
          </ac:spMkLst>
        </pc:spChg>
        <pc:spChg chg="mod">
          <ac:chgData name="sgosselin61" userId="S::sgosselin61@scol.qc.ca::9993b8e7-819f-425b-b3a0-c56589986166" providerId="AD" clId="Web-{49853483-F39E-45D0-96E1-601CD9F9A0AE}" dt="2022-04-04T15:53:19.446" v="86" actId="20577"/>
          <ac:spMkLst>
            <pc:docMk/>
            <pc:sldMk cId="3997898567" sldId="262"/>
            <ac:spMk id="3" creationId="{653CB127-3E2C-DAD1-5D9B-7285A1E9059A}"/>
          </ac:spMkLst>
        </pc:spChg>
      </pc:sldChg>
      <pc:sldChg chg="addSp delSp modSp new mod setBg">
        <pc:chgData name="sgosselin61" userId="S::sgosselin61@scol.qc.ca::9993b8e7-819f-425b-b3a0-c56589986166" providerId="AD" clId="Web-{49853483-F39E-45D0-96E1-601CD9F9A0AE}" dt="2022-04-04T16:00:08.902" v="175"/>
        <pc:sldMkLst>
          <pc:docMk/>
          <pc:sldMk cId="4233056512" sldId="263"/>
        </pc:sldMkLst>
        <pc:spChg chg="mod">
          <ac:chgData name="sgosselin61" userId="S::sgosselin61@scol.qc.ca::9993b8e7-819f-425b-b3a0-c56589986166" providerId="AD" clId="Web-{49853483-F39E-45D0-96E1-601CD9F9A0AE}" dt="2022-04-04T16:00:08.902" v="175"/>
          <ac:spMkLst>
            <pc:docMk/>
            <pc:sldMk cId="4233056512" sldId="263"/>
            <ac:spMk id="2" creationId="{B72632FB-E8DC-AE49-95F1-BFC712C39AC8}"/>
          </ac:spMkLst>
        </pc:spChg>
        <pc:spChg chg="del">
          <ac:chgData name="sgosselin61" userId="S::sgosselin61@scol.qc.ca::9993b8e7-819f-425b-b3a0-c56589986166" providerId="AD" clId="Web-{49853483-F39E-45D0-96E1-601CD9F9A0AE}" dt="2022-04-04T16:00:03.949" v="174"/>
          <ac:spMkLst>
            <pc:docMk/>
            <pc:sldMk cId="4233056512" sldId="263"/>
            <ac:spMk id="3" creationId="{7F89EA9F-97D6-9875-8899-9E7F9161BB9A}"/>
          </ac:spMkLst>
        </pc:spChg>
        <pc:spChg chg="add">
          <ac:chgData name="sgosselin61" userId="S::sgosselin61@scol.qc.ca::9993b8e7-819f-425b-b3a0-c56589986166" providerId="AD" clId="Web-{49853483-F39E-45D0-96E1-601CD9F9A0AE}" dt="2022-04-04T16:00:08.902" v="175"/>
          <ac:spMkLst>
            <pc:docMk/>
            <pc:sldMk cId="4233056512" sldId="263"/>
            <ac:spMk id="8" creationId="{F3ADAE17-AC7B-43F2-DD01-D889E3893A77}"/>
          </ac:spMkLst>
        </pc:spChg>
        <pc:spChg chg="add">
          <ac:chgData name="sgosselin61" userId="S::sgosselin61@scol.qc.ca::9993b8e7-819f-425b-b3a0-c56589986166" providerId="AD" clId="Web-{49853483-F39E-45D0-96E1-601CD9F9A0AE}" dt="2022-04-04T16:00:08.902" v="175"/>
          <ac:spMkLst>
            <pc:docMk/>
            <pc:sldMk cId="4233056512" sldId="263"/>
            <ac:spMk id="11" creationId="{2B566528-1B12-4246-9431-5C2D7D081168}"/>
          </ac:spMkLst>
        </pc:spChg>
        <pc:grpChg chg="add">
          <ac:chgData name="sgosselin61" userId="S::sgosselin61@scol.qc.ca::9993b8e7-819f-425b-b3a0-c56589986166" providerId="AD" clId="Web-{49853483-F39E-45D0-96E1-601CD9F9A0AE}" dt="2022-04-04T16:00:08.902" v="175"/>
          <ac:grpSpMkLst>
            <pc:docMk/>
            <pc:sldMk cId="4233056512" sldId="263"/>
            <ac:grpSpMk id="13" creationId="{828A5161-06F1-46CF-8AD7-844680A59E13}"/>
          </ac:grpSpMkLst>
        </pc:grpChg>
        <pc:grpChg chg="add">
          <ac:chgData name="sgosselin61" userId="S::sgosselin61@scol.qc.ca::9993b8e7-819f-425b-b3a0-c56589986166" providerId="AD" clId="Web-{49853483-F39E-45D0-96E1-601CD9F9A0AE}" dt="2022-04-04T16:00:08.902" v="175"/>
          <ac:grpSpMkLst>
            <pc:docMk/>
            <pc:sldMk cId="4233056512" sldId="263"/>
            <ac:grpSpMk id="17" creationId="{5995D10D-E9C9-47DB-AE7E-801FEF38F5C9}"/>
          </ac:grpSpMkLst>
        </pc:grpChg>
        <pc:picChg chg="add mod ord">
          <ac:chgData name="sgosselin61" userId="S::sgosselin61@scol.qc.ca::9993b8e7-819f-425b-b3a0-c56589986166" providerId="AD" clId="Web-{49853483-F39E-45D0-96E1-601CD9F9A0AE}" dt="2022-04-04T16:00:08.902" v="175"/>
          <ac:picMkLst>
            <pc:docMk/>
            <pc:sldMk cId="4233056512" sldId="263"/>
            <ac:picMk id="4" creationId="{8C5A8129-412D-677C-6433-69E82B24840A}"/>
          </ac:picMkLst>
        </pc:picChg>
      </pc:sldChg>
      <pc:sldChg chg="addSp modSp new mod setBg">
        <pc:chgData name="sgosselin61" userId="S::sgosselin61@scol.qc.ca::9993b8e7-819f-425b-b3a0-c56589986166" providerId="AD" clId="Web-{49853483-F39E-45D0-96E1-601CD9F9A0AE}" dt="2022-04-04T16:00:57.778" v="177"/>
        <pc:sldMkLst>
          <pc:docMk/>
          <pc:sldMk cId="3205210112" sldId="264"/>
        </pc:sldMkLst>
        <pc:spChg chg="mod">
          <ac:chgData name="sgosselin61" userId="S::sgosselin61@scol.qc.ca::9993b8e7-819f-425b-b3a0-c56589986166" providerId="AD" clId="Web-{49853483-F39E-45D0-96E1-601CD9F9A0AE}" dt="2022-04-04T16:00:57.778" v="177"/>
          <ac:spMkLst>
            <pc:docMk/>
            <pc:sldMk cId="3205210112" sldId="264"/>
            <ac:spMk id="2" creationId="{6071F1E2-3C64-C17C-CC5C-00F79D3043FF}"/>
          </ac:spMkLst>
        </pc:spChg>
        <pc:spChg chg="mod">
          <ac:chgData name="sgosselin61" userId="S::sgosselin61@scol.qc.ca::9993b8e7-819f-425b-b3a0-c56589986166" providerId="AD" clId="Web-{49853483-F39E-45D0-96E1-601CD9F9A0AE}" dt="2022-04-04T16:00:57.778" v="177"/>
          <ac:spMkLst>
            <pc:docMk/>
            <pc:sldMk cId="3205210112" sldId="264"/>
            <ac:spMk id="3" creationId="{4816E1CB-7268-3C48-CEFC-C519D401DFFA}"/>
          </ac:spMkLst>
        </pc:spChg>
        <pc:spChg chg="add">
          <ac:chgData name="sgosselin61" userId="S::sgosselin61@scol.qc.ca::9993b8e7-819f-425b-b3a0-c56589986166" providerId="AD" clId="Web-{49853483-F39E-45D0-96E1-601CD9F9A0AE}" dt="2022-04-04T16:00:57.778" v="177"/>
          <ac:spMkLst>
            <pc:docMk/>
            <pc:sldMk cId="3205210112" sldId="264"/>
            <ac:spMk id="9" creationId="{665DBBEF-238B-476B-96AB-8AAC3224ECEA}"/>
          </ac:spMkLst>
        </pc:spChg>
        <pc:spChg chg="add">
          <ac:chgData name="sgosselin61" userId="S::sgosselin61@scol.qc.ca::9993b8e7-819f-425b-b3a0-c56589986166" providerId="AD" clId="Web-{49853483-F39E-45D0-96E1-601CD9F9A0AE}" dt="2022-04-04T16:00:57.778" v="177"/>
          <ac:spMkLst>
            <pc:docMk/>
            <pc:sldMk cId="3205210112" sldId="264"/>
            <ac:spMk id="11" creationId="{3FCFB1DE-0B7E-48CC-BA90-B2AB0889F9D6}"/>
          </ac:spMkLst>
        </pc:spChg>
        <pc:picChg chg="add mod">
          <ac:chgData name="sgosselin61" userId="S::sgosselin61@scol.qc.ca::9993b8e7-819f-425b-b3a0-c56589986166" providerId="AD" clId="Web-{49853483-F39E-45D0-96E1-601CD9F9A0AE}" dt="2022-04-04T16:00:57.778" v="177"/>
          <ac:picMkLst>
            <pc:docMk/>
            <pc:sldMk cId="3205210112" sldId="264"/>
            <ac:picMk id="4" creationId="{6D3D0BB0-5E29-2B33-E292-D4E8025C0327}"/>
          </ac:picMkLst>
        </pc:picChg>
      </pc:sldChg>
      <pc:sldChg chg="addSp modSp new mod setBg">
        <pc:chgData name="sgosselin61" userId="S::sgosselin61@scol.qc.ca::9993b8e7-819f-425b-b3a0-c56589986166" providerId="AD" clId="Web-{49853483-F39E-45D0-96E1-601CD9F9A0AE}" dt="2022-04-04T16:01:40.340" v="179"/>
        <pc:sldMkLst>
          <pc:docMk/>
          <pc:sldMk cId="282892922" sldId="265"/>
        </pc:sldMkLst>
        <pc:spChg chg="mod">
          <ac:chgData name="sgosselin61" userId="S::sgosselin61@scol.qc.ca::9993b8e7-819f-425b-b3a0-c56589986166" providerId="AD" clId="Web-{49853483-F39E-45D0-96E1-601CD9F9A0AE}" dt="2022-04-04T16:01:40.340" v="179"/>
          <ac:spMkLst>
            <pc:docMk/>
            <pc:sldMk cId="282892922" sldId="265"/>
            <ac:spMk id="2" creationId="{14548828-9096-E7EC-B98A-65FAD44EA180}"/>
          </ac:spMkLst>
        </pc:spChg>
        <pc:spChg chg="mod">
          <ac:chgData name="sgosselin61" userId="S::sgosselin61@scol.qc.ca::9993b8e7-819f-425b-b3a0-c56589986166" providerId="AD" clId="Web-{49853483-F39E-45D0-96E1-601CD9F9A0AE}" dt="2022-04-04T16:01:40.340" v="179"/>
          <ac:spMkLst>
            <pc:docMk/>
            <pc:sldMk cId="282892922" sldId="265"/>
            <ac:spMk id="3" creationId="{1581E788-A27E-C7A0-82FD-0A9B9580A10F}"/>
          </ac:spMkLst>
        </pc:spChg>
        <pc:spChg chg="add">
          <ac:chgData name="sgosselin61" userId="S::sgosselin61@scol.qc.ca::9993b8e7-819f-425b-b3a0-c56589986166" providerId="AD" clId="Web-{49853483-F39E-45D0-96E1-601CD9F9A0AE}" dt="2022-04-04T16:01:40.340" v="179"/>
          <ac:spMkLst>
            <pc:docMk/>
            <pc:sldMk cId="282892922" sldId="265"/>
            <ac:spMk id="9" creationId="{BA79A7CF-01AF-4178-9369-94E0C90EB046}"/>
          </ac:spMkLst>
        </pc:spChg>
        <pc:spChg chg="add">
          <ac:chgData name="sgosselin61" userId="S::sgosselin61@scol.qc.ca::9993b8e7-819f-425b-b3a0-c56589986166" providerId="AD" clId="Web-{49853483-F39E-45D0-96E1-601CD9F9A0AE}" dt="2022-04-04T16:01:40.340" v="179"/>
          <ac:spMkLst>
            <pc:docMk/>
            <pc:sldMk cId="282892922" sldId="265"/>
            <ac:spMk id="11" creationId="{99413ED5-9ED4-4772-BCE4-2BCAE6B12E35}"/>
          </ac:spMkLst>
        </pc:spChg>
        <pc:spChg chg="add">
          <ac:chgData name="sgosselin61" userId="S::sgosselin61@scol.qc.ca::9993b8e7-819f-425b-b3a0-c56589986166" providerId="AD" clId="Web-{49853483-F39E-45D0-96E1-601CD9F9A0AE}" dt="2022-04-04T16:01:40.340" v="179"/>
          <ac:spMkLst>
            <pc:docMk/>
            <pc:sldMk cId="282892922" sldId="265"/>
            <ac:spMk id="13" creationId="{04357C93-F0CB-4A1C-8F77-4E9063789819}"/>
          </ac:spMkLst>
        </pc:spChg>
        <pc:spChg chg="add">
          <ac:chgData name="sgosselin61" userId="S::sgosselin61@scol.qc.ca::9993b8e7-819f-425b-b3a0-c56589986166" providerId="AD" clId="Web-{49853483-F39E-45D0-96E1-601CD9F9A0AE}" dt="2022-04-04T16:01:40.340" v="179"/>
          <ac:spMkLst>
            <pc:docMk/>
            <pc:sldMk cId="282892922" sldId="265"/>
            <ac:spMk id="15" creationId="{90F533E9-6690-41A8-A372-4C6C622D028D}"/>
          </ac:spMkLst>
        </pc:spChg>
        <pc:picChg chg="add mod">
          <ac:chgData name="sgosselin61" userId="S::sgosselin61@scol.qc.ca::9993b8e7-819f-425b-b3a0-c56589986166" providerId="AD" clId="Web-{49853483-F39E-45D0-96E1-601CD9F9A0AE}" dt="2022-04-04T16:01:40.340" v="179"/>
          <ac:picMkLst>
            <pc:docMk/>
            <pc:sldMk cId="282892922" sldId="265"/>
            <ac:picMk id="4" creationId="{AB9C2F30-3998-37EE-891C-1B693E7C4A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Wegener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</a:t>
            </a:r>
            <a:r>
              <a:rPr lang="en-US" dirty="0" err="1">
                <a:cs typeface="Calibri"/>
              </a:rPr>
              <a:t>sarah-maud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48828-9096-E7EC-B98A-65FAD44E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théorie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E788-A27E-C7A0-82FD-0A9B9580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plaques tectoniques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AB9C2F30-3998-37EE-891C-1B693E7C4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086883"/>
            <a:ext cx="7608304" cy="4755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43AA-A57A-F5C4-DA0E-F1AA4381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Alfred Wegener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D5AD07-94FE-E88E-3EF5-B01ACF8AE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F1B3DF-1248-39B7-9AB1-8952EA52D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5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0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C1EC-DCAF-B7AD-226A-EA370105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Période</a:t>
            </a:r>
            <a:r>
              <a:rPr lang="en-US" dirty="0">
                <a:cs typeface="Calibri Light"/>
              </a:rPr>
              <a:t> de temps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DA8EB-E1B8-CE17-E3F6-D916A0F08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1</a:t>
            </a:r>
            <a:r>
              <a:rPr lang="en-US" baseline="30000" dirty="0">
                <a:ea typeface="+mn-lt"/>
                <a:cs typeface="+mn-lt"/>
              </a:rPr>
              <a:t>er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novembre</a:t>
            </a:r>
            <a:r>
              <a:rPr lang="en-US" dirty="0">
                <a:ea typeface="+mn-lt"/>
                <a:cs typeface="+mn-lt"/>
              </a:rPr>
              <a:t> 1880 à Berlin et mort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novembre</a:t>
            </a:r>
            <a:r>
              <a:rPr lang="en-US" dirty="0">
                <a:ea typeface="+mn-lt"/>
                <a:cs typeface="+mn-lt"/>
              </a:rPr>
              <a:t> 1930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0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3E2A3-9ECE-97B4-0165-929C9AF4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474757"/>
            <a:ext cx="3734698" cy="32102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nationalités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B2E44E-30A6-416E-A45D-B1E328629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414016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FC3F1FAE-BAA2-4238-87B4-F57CD6E0D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089CF776-26E3-443A-9B0A-EBD6CE7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F6F9BAB-A8A1-4A62-86FC-5B3157A6E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A2B6B81-FF9A-43F6-A1AE-917DAA4B0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49817315-151B-4CB1-A230-5A36AF7F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6CC335AB-9541-4183-93A8-9687D50AB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ED940D30-BF06-4C7A-8790-F0D998247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A52173BB-5BB4-4AB9-AC66-79CF7406D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D8A6114-D58C-4BB6-9AFE-064C927F3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4E88F94-25A1-4836-8BB3-4271B636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5A83C54-E0E4-4E8A-9EE6-C17D26417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0675818B-7A46-4DED-BBFC-4697A4C04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AF3B1214-DA5A-4076-BE6B-3D9D3ECC6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9E008EA5-BFDE-4E41-A137-7528BC70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46544C80-52A4-45E4-BFA9-EF2DF349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905E3B05-2EB1-44FB-ADE8-F4CD5217A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02542866-00BE-41E8-955D-E3B4E6E03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ADC9572A-D4F6-4C5A-B2C8-C00E855C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BF83543-D986-4CD0-A24E-9802847B8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15E8B8C4-D90E-4DC6-BA2D-D21C33318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64F16-D14F-EADC-85D5-72082951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5540035"/>
            <a:ext cx="4376651" cy="795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allemand</a:t>
            </a:r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F6506D6-98D1-0C1A-6BBD-4768D25C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168" y="1071592"/>
            <a:ext cx="6251468" cy="41828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7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A3BA7-E30D-D52C-B0FC-4321FB61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théorie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FBDC-B785-F7B7-9DB8-442E3C09F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dérive des continents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0D03302-5392-71E6-72D5-B58C30671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307090"/>
            <a:ext cx="7608304" cy="4314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0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51519-9444-6CF2-828A-DA80CD78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supercontinent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16575-9D7D-B9BA-C7FE-FC049108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La pangée</a:t>
            </a:r>
            <a:endParaRPr lang="en-US" sz="2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6AE36FF4-B207-205E-FCB1-709205FD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335277"/>
            <a:ext cx="6253212" cy="32573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309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1FD1-D5CF-7595-0C21-D3664919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probléme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CB127-3E2C-DAD1-5D9B-7285A1E90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Comment les continent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déplacent</a:t>
            </a:r>
            <a:r>
              <a:rPr lang="en-US" dirty="0">
                <a:cs typeface="Calibri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9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632FB-E8DC-AE49-95F1-BFC712C3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Wilson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ADAE17-AC7B-43F2-DD01-D889E389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8C5A8129-412D-677C-6433-69E82B248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416" y="1782981"/>
            <a:ext cx="3541019" cy="43618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305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1F1E2-3C64-C17C-CC5C-00F79D30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Solution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E1CB-7268-3C48-CEFC-C519D401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magma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nature, outdoor, red, dark&#10;&#10;Description automatically generated">
            <a:extLst>
              <a:ext uri="{FF2B5EF4-FFF2-40B4-BE49-F238E27FC236}">
                <a16:creationId xmlns:a16="http://schemas.microsoft.com/office/drawing/2014/main" id="{6D3D0BB0-5E29-2B33-E292-D4E8025C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60716"/>
            <a:ext cx="7214616" cy="4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1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Wegener</vt:lpstr>
      <vt:lpstr>Alfred Wegener</vt:lpstr>
      <vt:lpstr>Période de temps</vt:lpstr>
      <vt:lpstr>nationalités</vt:lpstr>
      <vt:lpstr>théorie</vt:lpstr>
      <vt:lpstr>supercontinent</vt:lpstr>
      <vt:lpstr>probléme</vt:lpstr>
      <vt:lpstr>Wilson</vt:lpstr>
      <vt:lpstr>Solution </vt:lpstr>
      <vt:lpstr>théorie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Wegen</dc:title>
  <dc:creator/>
  <cp:lastModifiedBy/>
  <cp:revision>55</cp:revision>
  <dcterms:created xsi:type="dcterms:W3CDTF">2022-04-04T15:50:51Z</dcterms:created>
  <dcterms:modified xsi:type="dcterms:W3CDTF">2022-04-04T16:01:44Z</dcterms:modified>
</cp:coreProperties>
</file>