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79F74-3E2C-4452-A4E0-FB5ADCA1B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C4B8C6-D97E-43EE-9E00-B5D77A7AE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B634C-D4C5-4A35-AED8-A7E79187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7F0E75-E4D8-4D8F-8D15-BF4CDEFD0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CBA684-E222-42C6-850E-C8BC02811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716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552DF-0754-44A7-9B2F-656D013B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130936-1BD4-46D2-9413-A7A6D98D3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C02229-18D0-451A-BC69-9A3A54E2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4A3B1B-5FD1-49A5-A53A-F8EB4AB8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DA072-3D36-438B-AA19-830FA90F9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724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FE7CA7-D233-4B1B-AB3C-EF6A31C51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E56538-014E-428E-A6DB-0494A1977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B5F2EA-8F4E-4641-868A-9ACD51D40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F1DFDB-1159-4F3C-95F6-718E947BA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0CA594-0EDB-43BB-9549-88FDEE4D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22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0A7AF-D690-4991-9D07-FD87EE9F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D9275B-95BA-4A70-A4BA-160F9FCB9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F7DD1D-7CD3-4B4F-839D-31F4DCDC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DE5995-6441-4CC9-8EE6-8985C96E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85108B-0322-4981-88B8-F6FDD300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017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571C2-2296-428F-9675-6D4FE29AF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AAC456-565B-4BF2-B467-8FFEEB3C5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7E657F-654A-444F-B1AE-C8BFBB94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4B38EA-94D4-4A65-9ED2-EF9CDA14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0A60F-F171-4666-B32D-B8177503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79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E7842-BDDC-4F65-ABBA-A0D64B186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534C6E-243B-452B-9A44-DAE47CF02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21BE09-527F-4C3E-8610-7D2F83E8E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602571-97D9-464E-8185-F91A0453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912BBC-FE13-4E41-BEFF-AEDEBB30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C31700-FCBF-4F43-99E1-3CB46C87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663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54412A-E8D3-4054-AD70-B9A97524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FAA267-FE24-4F83-AEA9-436A7A388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40FEF1-765F-4BA5-86F0-FF6BFEC61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D49B58-2510-454D-8667-17872FF35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8B9A37C-ABA0-4976-85E5-D3D2EE59A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D6E6E07-2628-439F-A997-9E53BCEB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CAFF1EA-917A-4EAC-99BB-64ED5724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CB4AEB-3BA8-4977-ADBF-339DFCCC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154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A172-3C30-4181-8610-E4F356CBF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EED29D-A515-46A2-B838-A32A6791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A1418E-4903-41D4-BCBB-16B75297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F6FB18-BE6B-45E5-86F5-B0A06C91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961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E2A3B2-3EEA-4171-B50E-15561177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ED4851-AB4A-44D0-855A-0C3BD9193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7CE3BD-2C24-4437-AF62-CC21697D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016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7F553-374D-4940-9D2C-053E6AC7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29FC8-A1BC-4450-89B1-C48705968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3962C4-0DA5-4192-84C1-B535CC3A0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86D6B2-8B6B-49D3-8B43-73CD7105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A58D6A-7450-4BAF-897C-8BDCDDA8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92929B-A3E9-44DB-A31D-AD6F7BBC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460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90430-2267-495E-900F-A68CEF7BB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6FCF9A-0DFC-460E-8E1E-271D71065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EC6C03-A599-46EF-807A-314BC409E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188715-3B21-4B02-B95B-23AD8B8F0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2405BE-503D-4E4F-BC62-51A083CB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9EF0C2-8F2D-4952-9A87-5C149281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540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48F8AE-E934-4265-B449-6DB48E74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0142F7-FCCD-4388-BC56-C53C1F6E7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2849C-7063-4452-A632-A4ECE0AB4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483FA-9A01-4344-8787-4E05072AA140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3B3A4E-71EC-4DF0-8B9A-528DE1B72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3A9FB6-9589-4C34-BD7E-91B574486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C078F-7923-4531-92FA-336A084363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67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21989-0A69-4045-AEE7-39B8C8DF5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7938" y="1065885"/>
            <a:ext cx="9144000" cy="2387600"/>
          </a:xfrm>
        </p:spPr>
        <p:txBody>
          <a:bodyPr/>
          <a:lstStyle/>
          <a:p>
            <a:r>
              <a:rPr lang="fr-CA" dirty="0"/>
              <a:t>Espace: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EB277A-9883-47A1-AF13-4D3C9FA4D3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Sarah-Maud Gosselin</a:t>
            </a:r>
          </a:p>
        </p:txBody>
      </p:sp>
    </p:spTree>
    <p:extLst>
      <p:ext uri="{BB962C8B-B14F-4D97-AF65-F5344CB8AC3E}">
        <p14:creationId xmlns:p14="http://schemas.microsoft.com/office/powerpoint/2010/main" val="390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533A9-DDFF-4153-997D-791AA1D20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18" y="305254"/>
            <a:ext cx="10515600" cy="1325563"/>
          </a:xfrm>
        </p:spPr>
        <p:txBody>
          <a:bodyPr/>
          <a:lstStyle/>
          <a:p>
            <a:r>
              <a:rPr lang="fr-CA" dirty="0"/>
              <a:t>8 constellations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FE38E74-6569-4110-87C6-B71F11B995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5042"/>
            <a:ext cx="3110052" cy="2227219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DD0DFDF-9CF6-4F40-BF1B-4C7B948A8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05" y="4092261"/>
            <a:ext cx="3340829" cy="22272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F54CB86-1E5E-4484-AFF5-A2DC0A8349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08" y="1863346"/>
            <a:ext cx="3171303" cy="237636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5BEB89E-4B4E-4969-A832-2F289DFB87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215" y="4015104"/>
            <a:ext cx="3044286" cy="228118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FFE8AD7-7CBD-4883-85F6-8C41C0BB5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02" y="1900018"/>
            <a:ext cx="2724991" cy="272499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A61E319-9C59-4CD2-A0E5-3FCDEAC741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884" y="4092261"/>
            <a:ext cx="2173044" cy="217304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62F33445-DBE3-4549-AA8B-35D1D56C2F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393" y="1917755"/>
            <a:ext cx="3198607" cy="2398956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51A50674-DD41-4C42-84E2-0AAB9D36B9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928" y="3476584"/>
            <a:ext cx="2819705" cy="28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94C8B-7D69-433A-BF83-6845CA5F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8 planètes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0203991-429C-4958-BEB1-FC6EB2580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7" y="1611086"/>
            <a:ext cx="3455576" cy="2160134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6A422FD-B7BB-4D60-9C9B-72B9A85DB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220"/>
            <a:ext cx="3874041" cy="220191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E05CCA7-B5AD-4DAF-B013-802E8D039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76" y="1611086"/>
            <a:ext cx="3650627" cy="22019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B0F6F86-63BE-4BBD-B8BE-7B21E80E38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160" y="3744817"/>
            <a:ext cx="4097225" cy="222831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B473D6D-0EBB-428D-8959-3527A2CD7C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957" y="1611086"/>
            <a:ext cx="3574896" cy="228693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3776420-E05D-4891-AB91-687E72ED3C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338" y="3791654"/>
            <a:ext cx="3369246" cy="218147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5FC7794-F053-4AF1-B124-582F649BD3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866" y="1611086"/>
            <a:ext cx="3097903" cy="193012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1BB1FC7-8853-46FE-82B9-0E87DCBB151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143" y="3524188"/>
            <a:ext cx="3939961" cy="244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0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11E819-E5A0-4793-A77A-AE459547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 lunes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8EFC53B-154B-412F-8FF4-218B7C6FAC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37592"/>
            <a:ext cx="4273113" cy="261380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C61B7C-5F8E-471B-8A36-0EB731F61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311" y="2237591"/>
            <a:ext cx="4628001" cy="261380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671622F-9E88-40C8-AE3C-74BA38A5D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643" y="2237590"/>
            <a:ext cx="4594357" cy="261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8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2AEC6-D5F3-4BCC-B689-6AE99EFF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 sonde </a:t>
            </a:r>
            <a:r>
              <a:rPr lang="fr-CA" dirty="0" err="1"/>
              <a:t>spaciale</a:t>
            </a:r>
            <a:endParaRPr lang="fr-CA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3B9E9F8-0B5E-4C62-B49D-E7A6B6D26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8890"/>
            <a:ext cx="12192000" cy="4953985"/>
          </a:xfrm>
        </p:spPr>
      </p:pic>
    </p:spTree>
    <p:extLst>
      <p:ext uri="{BB962C8B-B14F-4D97-AF65-F5344CB8AC3E}">
        <p14:creationId xmlns:p14="http://schemas.microsoft.com/office/powerpoint/2010/main" val="1410111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Espace:</vt:lpstr>
      <vt:lpstr>8 constellations</vt:lpstr>
      <vt:lpstr>8 planètes</vt:lpstr>
      <vt:lpstr>3 lunes</vt:lpstr>
      <vt:lpstr>1 sonde spaciale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Espace:</dc:title>
  <dc:creator>CSBE</dc:creator>
  <cp:lastModifiedBy>CSBE</cp:lastModifiedBy>
  <cp:revision>2</cp:revision>
  <dcterms:created xsi:type="dcterms:W3CDTF">2022-02-14T15:24:39Z</dcterms:created>
  <dcterms:modified xsi:type="dcterms:W3CDTF">2022-02-14T15:30:21Z</dcterms:modified>
</cp:coreProperties>
</file>