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3BCFC-06B2-1041-38CD-0A442CAA2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 proceeds </a:t>
            </a:r>
            <a:r>
              <a:rPr lang="en-US"/>
              <a:t>de separations.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25812-AEF7-C449-3C42-E7578822C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Sarah-Maud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385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3321" y="295246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Sédimentation</a:t>
            </a:r>
            <a:r>
              <a:rPr lang="en-US" dirty="0">
                <a:cs typeface="Calibri"/>
              </a:rPr>
              <a:t>: Laisser </a:t>
            </a:r>
            <a:r>
              <a:rPr lang="en-US" dirty="0" err="1">
                <a:cs typeface="Calibri"/>
              </a:rPr>
              <a:t>reposer</a:t>
            </a:r>
            <a:r>
              <a:rPr lang="en-US" dirty="0">
                <a:cs typeface="Calibri"/>
              </a:rPr>
              <a:t>, Mélange </a:t>
            </a:r>
            <a:r>
              <a:rPr lang="en-US" dirty="0" err="1">
                <a:cs typeface="Calibri"/>
              </a:rPr>
              <a:t>hétérogène</a:t>
            </a:r>
            <a:endParaRPr lang="en-US" dirty="0" err="1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ECE22F-058A-D3A0-69D3-7AE2C7B3D1D8}"/>
              </a:ext>
            </a:extLst>
          </p:cNvPr>
          <p:cNvSpPr/>
          <p:nvPr/>
        </p:nvSpPr>
        <p:spPr>
          <a:xfrm>
            <a:off x="1195754" y="2110154"/>
            <a:ext cx="2817962" cy="29042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5A51F3-E550-7466-A7C4-7522E39E0BD2}"/>
              </a:ext>
            </a:extLst>
          </p:cNvPr>
          <p:cNvSpPr/>
          <p:nvPr/>
        </p:nvSpPr>
        <p:spPr>
          <a:xfrm>
            <a:off x="5626856" y="2105508"/>
            <a:ext cx="2817962" cy="29042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C1EBAB3-C0DF-4A37-DB4D-3126EA1D12A9}"/>
              </a:ext>
            </a:extLst>
          </p:cNvPr>
          <p:cNvSpPr/>
          <p:nvPr/>
        </p:nvSpPr>
        <p:spPr>
          <a:xfrm>
            <a:off x="1852246" y="2883877"/>
            <a:ext cx="891396" cy="934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5076AC-9505-DC83-0031-FE58C1710081}"/>
              </a:ext>
            </a:extLst>
          </p:cNvPr>
          <p:cNvSpPr/>
          <p:nvPr/>
        </p:nvSpPr>
        <p:spPr>
          <a:xfrm>
            <a:off x="2916170" y="2495688"/>
            <a:ext cx="891396" cy="93452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27BC41B-E877-923D-7BF4-0A933E83D9A2}"/>
              </a:ext>
            </a:extLst>
          </p:cNvPr>
          <p:cNvSpPr/>
          <p:nvPr/>
        </p:nvSpPr>
        <p:spPr>
          <a:xfrm>
            <a:off x="2599869" y="3904669"/>
            <a:ext cx="891396" cy="9345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88ED074-EEC2-7C5E-5E37-D9FD4132D6E3}"/>
              </a:ext>
            </a:extLst>
          </p:cNvPr>
          <p:cNvSpPr/>
          <p:nvPr/>
        </p:nvSpPr>
        <p:spPr>
          <a:xfrm>
            <a:off x="5935415" y="2193763"/>
            <a:ext cx="891396" cy="9345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8E1F3EC-12F8-E906-F7C0-F638A70362DC}"/>
              </a:ext>
            </a:extLst>
          </p:cNvPr>
          <p:cNvSpPr/>
          <p:nvPr/>
        </p:nvSpPr>
        <p:spPr>
          <a:xfrm>
            <a:off x="7330019" y="3085160"/>
            <a:ext cx="891396" cy="934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2C1F604-AA0A-4BB6-CEC0-B1CFF8333EAD}"/>
              </a:ext>
            </a:extLst>
          </p:cNvPr>
          <p:cNvSpPr/>
          <p:nvPr/>
        </p:nvSpPr>
        <p:spPr>
          <a:xfrm>
            <a:off x="5777264" y="3904669"/>
            <a:ext cx="891396" cy="93452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DA13836-9A14-F68E-A81B-388E77910E8F}"/>
              </a:ext>
            </a:extLst>
          </p:cNvPr>
          <p:cNvCxnSpPr/>
          <p:nvPr/>
        </p:nvCxnSpPr>
        <p:spPr>
          <a:xfrm flipH="1">
            <a:off x="7286445" y="743310"/>
            <a:ext cx="135148" cy="1216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rrow: Right 1">
            <a:extLst>
              <a:ext uri="{FF2B5EF4-FFF2-40B4-BE49-F238E27FC236}">
                <a16:creationId xmlns:a16="http://schemas.microsoft.com/office/drawing/2014/main" id="{AB3AECF5-BFEF-2D5E-37D2-F7AD855830EF}"/>
              </a:ext>
            </a:extLst>
          </p:cNvPr>
          <p:cNvSpPr/>
          <p:nvPr/>
        </p:nvSpPr>
        <p:spPr>
          <a:xfrm>
            <a:off x="4190999" y="3105149"/>
            <a:ext cx="1308339" cy="12220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Up 12">
            <a:extLst>
              <a:ext uri="{FF2B5EF4-FFF2-40B4-BE49-F238E27FC236}">
                <a16:creationId xmlns:a16="http://schemas.microsoft.com/office/drawing/2014/main" id="{B3654147-BD5A-3764-8503-C92001A19B2D}"/>
              </a:ext>
            </a:extLst>
          </p:cNvPr>
          <p:cNvSpPr/>
          <p:nvPr/>
        </p:nvSpPr>
        <p:spPr>
          <a:xfrm>
            <a:off x="7124700" y="2247900"/>
            <a:ext cx="402566" cy="718867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F17801FD-DD7F-9898-63A8-38FAA9A6DAAC}"/>
              </a:ext>
            </a:extLst>
          </p:cNvPr>
          <p:cNvSpPr/>
          <p:nvPr/>
        </p:nvSpPr>
        <p:spPr>
          <a:xfrm>
            <a:off x="6972300" y="4057650"/>
            <a:ext cx="359433" cy="80513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Minus Sign 16">
            <a:extLst>
              <a:ext uri="{FF2B5EF4-FFF2-40B4-BE49-F238E27FC236}">
                <a16:creationId xmlns:a16="http://schemas.microsoft.com/office/drawing/2014/main" id="{EEC096D2-CB17-8C97-F2BA-E37856CDF6B1}"/>
              </a:ext>
            </a:extLst>
          </p:cNvPr>
          <p:cNvSpPr/>
          <p:nvPr/>
        </p:nvSpPr>
        <p:spPr>
          <a:xfrm>
            <a:off x="5144939" y="2074294"/>
            <a:ext cx="3795621" cy="230037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Minus Sign 17">
            <a:extLst>
              <a:ext uri="{FF2B5EF4-FFF2-40B4-BE49-F238E27FC236}">
                <a16:creationId xmlns:a16="http://schemas.microsoft.com/office/drawing/2014/main" id="{9B0F11C4-397A-F7D7-72C3-ACA4ED78EE9A}"/>
              </a:ext>
            </a:extLst>
          </p:cNvPr>
          <p:cNvSpPr/>
          <p:nvPr/>
        </p:nvSpPr>
        <p:spPr>
          <a:xfrm>
            <a:off x="702335" y="2074293"/>
            <a:ext cx="3795621" cy="230037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3321" y="295246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Décentation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transvider</a:t>
            </a:r>
            <a:r>
              <a:rPr lang="en-US" dirty="0">
                <a:cs typeface="Calibri"/>
              </a:rPr>
              <a:t>, Mélange </a:t>
            </a:r>
            <a:r>
              <a:rPr lang="en-US" dirty="0" err="1">
                <a:cs typeface="Calibri"/>
              </a:rPr>
              <a:t>hétérogène</a:t>
            </a:r>
            <a:endParaRPr lang="en-US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Résidu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ECE22F-058A-D3A0-69D3-7AE2C7B3D1D8}"/>
              </a:ext>
            </a:extLst>
          </p:cNvPr>
          <p:cNvSpPr/>
          <p:nvPr/>
        </p:nvSpPr>
        <p:spPr>
          <a:xfrm>
            <a:off x="1857112" y="3662909"/>
            <a:ext cx="2817962" cy="29042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5A51F3-E550-7466-A7C4-7522E39E0BD2}"/>
              </a:ext>
            </a:extLst>
          </p:cNvPr>
          <p:cNvSpPr/>
          <p:nvPr/>
        </p:nvSpPr>
        <p:spPr>
          <a:xfrm rot="-4980000">
            <a:off x="4807346" y="883433"/>
            <a:ext cx="2817962" cy="29042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5076AC-9505-DC83-0031-FE58C1710081}"/>
              </a:ext>
            </a:extLst>
          </p:cNvPr>
          <p:cNvSpPr/>
          <p:nvPr/>
        </p:nvSpPr>
        <p:spPr>
          <a:xfrm>
            <a:off x="3261227" y="4997348"/>
            <a:ext cx="891396" cy="93452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8E1F3EC-12F8-E906-F7C0-F638A70362DC}"/>
              </a:ext>
            </a:extLst>
          </p:cNvPr>
          <p:cNvSpPr/>
          <p:nvPr/>
        </p:nvSpPr>
        <p:spPr>
          <a:xfrm>
            <a:off x="3462509" y="2970141"/>
            <a:ext cx="891396" cy="934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2C1F604-AA0A-4BB6-CEC0-B1CFF8333EAD}"/>
              </a:ext>
            </a:extLst>
          </p:cNvPr>
          <p:cNvSpPr/>
          <p:nvPr/>
        </p:nvSpPr>
        <p:spPr>
          <a:xfrm>
            <a:off x="4871490" y="2121877"/>
            <a:ext cx="891396" cy="9345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DA13836-9A14-F68E-A81B-388E77910E8F}"/>
              </a:ext>
            </a:extLst>
          </p:cNvPr>
          <p:cNvCxnSpPr/>
          <p:nvPr/>
        </p:nvCxnSpPr>
        <p:spPr>
          <a:xfrm flipH="1">
            <a:off x="7286445" y="743310"/>
            <a:ext cx="135148" cy="1216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1902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3321" y="295246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Filtration: papier-</a:t>
            </a:r>
            <a:r>
              <a:rPr lang="en-US" dirty="0" err="1">
                <a:cs typeface="Calibri"/>
              </a:rPr>
              <a:t>filtre</a:t>
            </a:r>
            <a:r>
              <a:rPr lang="en-US" dirty="0">
                <a:cs typeface="Calibri"/>
              </a:rPr>
              <a:t>, Mélange </a:t>
            </a:r>
            <a:r>
              <a:rPr lang="en-US" dirty="0" err="1">
                <a:cs typeface="Calibri"/>
              </a:rPr>
              <a:t>homogenes</a:t>
            </a:r>
          </a:p>
          <a:p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Résidu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5A51F3-E550-7466-A7C4-7522E39E0BD2}"/>
              </a:ext>
            </a:extLst>
          </p:cNvPr>
          <p:cNvSpPr/>
          <p:nvPr/>
        </p:nvSpPr>
        <p:spPr>
          <a:xfrm rot="16620000">
            <a:off x="4332893" y="854678"/>
            <a:ext cx="2817962" cy="29042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5076AC-9505-DC83-0031-FE58C1710081}"/>
              </a:ext>
            </a:extLst>
          </p:cNvPr>
          <p:cNvSpPr/>
          <p:nvPr/>
        </p:nvSpPr>
        <p:spPr>
          <a:xfrm>
            <a:off x="4123868" y="2725726"/>
            <a:ext cx="891396" cy="93452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8E1F3EC-12F8-E906-F7C0-F638A70362DC}"/>
              </a:ext>
            </a:extLst>
          </p:cNvPr>
          <p:cNvSpPr/>
          <p:nvPr/>
        </p:nvSpPr>
        <p:spPr>
          <a:xfrm>
            <a:off x="3045565" y="6276932"/>
            <a:ext cx="445698" cy="46007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2C1F604-AA0A-4BB6-CEC0-B1CFF8333EAD}"/>
              </a:ext>
            </a:extLst>
          </p:cNvPr>
          <p:cNvSpPr/>
          <p:nvPr/>
        </p:nvSpPr>
        <p:spPr>
          <a:xfrm>
            <a:off x="5302810" y="2395048"/>
            <a:ext cx="891396" cy="9345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DA13836-9A14-F68E-A81B-388E77910E8F}"/>
              </a:ext>
            </a:extLst>
          </p:cNvPr>
          <p:cNvCxnSpPr/>
          <p:nvPr/>
        </p:nvCxnSpPr>
        <p:spPr>
          <a:xfrm flipH="1">
            <a:off x="7286445" y="743310"/>
            <a:ext cx="135148" cy="1216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BC39B801-6CAE-49B8-764B-A5C73979498F}"/>
              </a:ext>
            </a:extLst>
          </p:cNvPr>
          <p:cNvSpPr/>
          <p:nvPr/>
        </p:nvSpPr>
        <p:spPr>
          <a:xfrm>
            <a:off x="2133600" y="4305300"/>
            <a:ext cx="2947358" cy="2516037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684F68-93E7-BB15-4FAA-B33459E37180}"/>
              </a:ext>
            </a:extLst>
          </p:cNvPr>
          <p:cNvSpPr/>
          <p:nvPr/>
        </p:nvSpPr>
        <p:spPr>
          <a:xfrm>
            <a:off x="3235265" y="3761836"/>
            <a:ext cx="776377" cy="123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tar: 7 Points 7">
            <a:extLst>
              <a:ext uri="{FF2B5EF4-FFF2-40B4-BE49-F238E27FC236}">
                <a16:creationId xmlns:a16="http://schemas.microsoft.com/office/drawing/2014/main" id="{150DC28C-1980-0158-96BC-3A74D6F5DD07}"/>
              </a:ext>
            </a:extLst>
          </p:cNvPr>
          <p:cNvSpPr/>
          <p:nvPr/>
        </p:nvSpPr>
        <p:spPr>
          <a:xfrm>
            <a:off x="3276600" y="3657599"/>
            <a:ext cx="747622" cy="287547"/>
          </a:xfrm>
          <a:prstGeom prst="star7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0CB1F183-31C0-52A8-519A-5F1804611B76}"/>
              </a:ext>
            </a:extLst>
          </p:cNvPr>
          <p:cNvSpPr/>
          <p:nvPr/>
        </p:nvSpPr>
        <p:spPr>
          <a:xfrm rot="2160000">
            <a:off x="1447799" y="2308644"/>
            <a:ext cx="1854679" cy="1466490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cs typeface="Calibri"/>
              </a:rPr>
              <a:t>Filtreur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756873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3321" y="295246"/>
            <a:ext cx="5348377" cy="167013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Évaporation</a:t>
            </a:r>
            <a:r>
              <a:rPr lang="en-US" dirty="0">
                <a:cs typeface="Calibri"/>
              </a:rPr>
              <a:t>: Chauffe, </a:t>
            </a:r>
            <a:r>
              <a:rPr lang="en-US" dirty="0" err="1">
                <a:cs typeface="Calibri"/>
              </a:rPr>
              <a:t>soluté</a:t>
            </a:r>
            <a:r>
              <a:rPr lang="en-US" dirty="0">
                <a:cs typeface="Calibri"/>
              </a:rPr>
              <a:t>        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5076AC-9505-DC83-0031-FE58C1710081}"/>
              </a:ext>
            </a:extLst>
          </p:cNvPr>
          <p:cNvSpPr/>
          <p:nvPr/>
        </p:nvSpPr>
        <p:spPr>
          <a:xfrm>
            <a:off x="3778811" y="5701839"/>
            <a:ext cx="474453" cy="40256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8E1F3EC-12F8-E906-F7C0-F638A70362DC}"/>
              </a:ext>
            </a:extLst>
          </p:cNvPr>
          <p:cNvSpPr/>
          <p:nvPr/>
        </p:nvSpPr>
        <p:spPr>
          <a:xfrm>
            <a:off x="2988056" y="6248177"/>
            <a:ext cx="445698" cy="40256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2C1F604-AA0A-4BB6-CEC0-B1CFF8333EAD}"/>
              </a:ext>
            </a:extLst>
          </p:cNvPr>
          <p:cNvSpPr/>
          <p:nvPr/>
        </p:nvSpPr>
        <p:spPr>
          <a:xfrm>
            <a:off x="3045565" y="5356782"/>
            <a:ext cx="388189" cy="41694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DA13836-9A14-F68E-A81B-388E77910E8F}"/>
              </a:ext>
            </a:extLst>
          </p:cNvPr>
          <p:cNvCxnSpPr/>
          <p:nvPr/>
        </p:nvCxnSpPr>
        <p:spPr>
          <a:xfrm flipH="1">
            <a:off x="7286445" y="743310"/>
            <a:ext cx="135148" cy="1216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BC39B801-6CAE-49B8-764B-A5C73979498F}"/>
              </a:ext>
            </a:extLst>
          </p:cNvPr>
          <p:cNvSpPr/>
          <p:nvPr/>
        </p:nvSpPr>
        <p:spPr>
          <a:xfrm>
            <a:off x="2133600" y="4305300"/>
            <a:ext cx="2947358" cy="2516037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684F68-93E7-BB15-4FAA-B33459E37180}"/>
              </a:ext>
            </a:extLst>
          </p:cNvPr>
          <p:cNvSpPr/>
          <p:nvPr/>
        </p:nvSpPr>
        <p:spPr>
          <a:xfrm>
            <a:off x="3235265" y="3761836"/>
            <a:ext cx="776377" cy="1236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145CA3EE-0E0D-0CBD-06F3-F77A064C4131}"/>
              </a:ext>
            </a:extLst>
          </p:cNvPr>
          <p:cNvSpPr/>
          <p:nvPr/>
        </p:nvSpPr>
        <p:spPr>
          <a:xfrm>
            <a:off x="2686050" y="2019300"/>
            <a:ext cx="1912188" cy="1955320"/>
          </a:xfrm>
          <a:prstGeom prst="cloud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59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983B9-A178-B2B8-A374-9B4B2F40B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Distillation: </a:t>
            </a:r>
            <a:r>
              <a:rPr lang="en-US" dirty="0" err="1">
                <a:cs typeface="Calibri Light"/>
              </a:rPr>
              <a:t>Refroidir</a:t>
            </a:r>
            <a:r>
              <a:rPr lang="en-US" dirty="0">
                <a:cs typeface="Calibri Light"/>
              </a:rPr>
              <a:t> avec </a:t>
            </a:r>
            <a:r>
              <a:rPr lang="en-US" dirty="0" err="1">
                <a:cs typeface="Calibri Light"/>
              </a:rPr>
              <a:t>eau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froide</a:t>
            </a:r>
            <a:endParaRPr lang="en-US" dirty="0" err="1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B13837-CE54-7C2E-69A1-B7A56EA523D3}"/>
              </a:ext>
            </a:extLst>
          </p:cNvPr>
          <p:cNvSpPr/>
          <p:nvPr/>
        </p:nvSpPr>
        <p:spPr>
          <a:xfrm>
            <a:off x="7412080" y="4664015"/>
            <a:ext cx="2185357" cy="21997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0187C1-A92F-A235-A328-DFB5C26FC28F}"/>
              </a:ext>
            </a:extLst>
          </p:cNvPr>
          <p:cNvSpPr/>
          <p:nvPr/>
        </p:nvSpPr>
        <p:spPr>
          <a:xfrm>
            <a:off x="7410534" y="5735239"/>
            <a:ext cx="2185357" cy="11358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Data 8">
            <a:extLst>
              <a:ext uri="{FF2B5EF4-FFF2-40B4-BE49-F238E27FC236}">
                <a16:creationId xmlns:a16="http://schemas.microsoft.com/office/drawing/2014/main" id="{0B26251C-C86C-D8CA-2AD4-D2215994B30F}"/>
              </a:ext>
            </a:extLst>
          </p:cNvPr>
          <p:cNvSpPr/>
          <p:nvPr/>
        </p:nvSpPr>
        <p:spPr>
          <a:xfrm rot="1920000">
            <a:off x="4291974" y="3497016"/>
            <a:ext cx="4917056" cy="445698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allout: Line 9">
            <a:extLst>
              <a:ext uri="{FF2B5EF4-FFF2-40B4-BE49-F238E27FC236}">
                <a16:creationId xmlns:a16="http://schemas.microsoft.com/office/drawing/2014/main" id="{B030E755-F927-0963-B007-03D3C1148009}"/>
              </a:ext>
            </a:extLst>
          </p:cNvPr>
          <p:cNvSpPr/>
          <p:nvPr/>
        </p:nvSpPr>
        <p:spPr>
          <a:xfrm>
            <a:off x="7927896" y="2712453"/>
            <a:ext cx="1811547" cy="1006415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cs typeface="Calibri"/>
              </a:rPr>
              <a:t>Eau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froide</a:t>
            </a:r>
            <a:endParaRPr lang="en-US" dirty="0" err="1"/>
          </a:p>
        </p:txBody>
      </p:sp>
      <p:sp>
        <p:nvSpPr>
          <p:cNvPr id="11" name="Diagonal Stripe 10">
            <a:extLst>
              <a:ext uri="{FF2B5EF4-FFF2-40B4-BE49-F238E27FC236}">
                <a16:creationId xmlns:a16="http://schemas.microsoft.com/office/drawing/2014/main" id="{6C2AD046-E4B4-1CC8-0CF7-90BD61D602BF}"/>
              </a:ext>
            </a:extLst>
          </p:cNvPr>
          <p:cNvSpPr/>
          <p:nvPr/>
        </p:nvSpPr>
        <p:spPr>
          <a:xfrm rot="960000">
            <a:off x="3078967" y="2426898"/>
            <a:ext cx="2501660" cy="560716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98F72DF3-85E2-4802-D7A5-33C28E329D59}"/>
              </a:ext>
            </a:extLst>
          </p:cNvPr>
          <p:cNvSpPr/>
          <p:nvPr/>
        </p:nvSpPr>
        <p:spPr>
          <a:xfrm rot="780000">
            <a:off x="2926124" y="2343066"/>
            <a:ext cx="488830" cy="12220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3" descr="Shape&#10;&#10;Description automatically generated">
            <a:extLst>
              <a:ext uri="{FF2B5EF4-FFF2-40B4-BE49-F238E27FC236}">
                <a16:creationId xmlns:a16="http://schemas.microsoft.com/office/drawing/2014/main" id="{E9416530-3EC7-F75A-2EB7-4937FFF338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6928" y="3220080"/>
            <a:ext cx="4012181" cy="4012181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CE963A6D-CD81-20B1-899F-B0D3A6C433D4}"/>
              </a:ext>
            </a:extLst>
          </p:cNvPr>
          <p:cNvSpPr/>
          <p:nvPr/>
        </p:nvSpPr>
        <p:spPr>
          <a:xfrm>
            <a:off x="2672861" y="5884984"/>
            <a:ext cx="330679" cy="18690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F9C5556-8FC2-73FF-5AE8-8C5CF107557B}"/>
              </a:ext>
            </a:extLst>
          </p:cNvPr>
          <p:cNvSpPr/>
          <p:nvPr/>
        </p:nvSpPr>
        <p:spPr>
          <a:xfrm>
            <a:off x="3176068" y="5985625"/>
            <a:ext cx="330679" cy="18690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CB04C3D-6F44-E01F-A043-FFED70EAE62D}"/>
              </a:ext>
            </a:extLst>
          </p:cNvPr>
          <p:cNvSpPr/>
          <p:nvPr/>
        </p:nvSpPr>
        <p:spPr>
          <a:xfrm>
            <a:off x="2888521" y="5583059"/>
            <a:ext cx="330679" cy="18690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13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43</Words>
  <Application>Microsoft Office PowerPoint</Application>
  <PresentationFormat>Grand écran</PresentationFormat>
  <Paragraphs>13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Les proceeds de separations.</vt:lpstr>
      <vt:lpstr>Présentation PowerPoint</vt:lpstr>
      <vt:lpstr>Présentation PowerPoint</vt:lpstr>
      <vt:lpstr>Présentation PowerPoint</vt:lpstr>
      <vt:lpstr>Présentation PowerPoint</vt:lpstr>
      <vt:lpstr>Distillation: Refroidir avec eau froide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sgosselin61 Sarah-Maud</dc:creator>
  <cp:lastModifiedBy>sgosselin61 Sarah-Maud</cp:lastModifiedBy>
  <cp:revision>179</cp:revision>
  <dcterms:created xsi:type="dcterms:W3CDTF">2022-12-20T20:05:26Z</dcterms:created>
  <dcterms:modified xsi:type="dcterms:W3CDTF">2022-12-22T16:20:44Z</dcterms:modified>
</cp:coreProperties>
</file>