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B5A44-4483-439E-93F5-CFD81524F352}" v="158" dt="2022-09-14T19:55:24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CE26AF-F4F2-7AFE-C5A9-751C9D2D3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Léonard da Vinci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52B1C2-A4D5-90A4-20DD-A59DA6D32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9" r="1638" b="-1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04641-654F-B94E-9585-5ADDFA1D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</a:rPr>
              <a:t>Nationalité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1750-8BA6-93BE-C6CB-D2351785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353" y="4527440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rgbClr val="080808"/>
                </a:solidFill>
              </a:rPr>
              <a:t>Il est italien</a:t>
            </a:r>
          </a:p>
        </p:txBody>
      </p:sp>
    </p:spTree>
    <p:extLst>
      <p:ext uri="{BB962C8B-B14F-4D97-AF65-F5344CB8AC3E}">
        <p14:creationId xmlns:p14="http://schemas.microsoft.com/office/powerpoint/2010/main" val="17438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AA6A-9758-0814-1DC3-9C9AE5FA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né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1452 et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mort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1519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8D766-648D-A275-FE4E-D0661B0E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Période de temps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08B0A-5B35-841E-25CC-055930E8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Contribution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3ADB-BD86-C913-13C1-D29C35F1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Le rotor </a:t>
            </a:r>
            <a:r>
              <a:rPr lang="en-US" dirty="0" err="1">
                <a:cs typeface="Calibri"/>
              </a:rPr>
              <a:t>d'élicoptére</a:t>
            </a:r>
          </a:p>
          <a:p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pompe</a:t>
            </a:r>
          </a:p>
          <a:p>
            <a:r>
              <a:rPr lang="en-US" dirty="0">
                <a:cs typeface="Calibri"/>
              </a:rPr>
              <a:t>Le </a:t>
            </a:r>
            <a:r>
              <a:rPr lang="en-US" dirty="0" err="1">
                <a:cs typeface="Calibri"/>
              </a:rPr>
              <a:t>marteau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méchanique</a:t>
            </a:r>
          </a:p>
          <a:p>
            <a:r>
              <a:rPr lang="en-US" dirty="0" err="1">
                <a:cs typeface="Calibri"/>
              </a:rPr>
              <a:t>L'horloge</a:t>
            </a:r>
          </a:p>
          <a:p>
            <a:r>
              <a:rPr lang="en-US" dirty="0">
                <a:cs typeface="Calibri"/>
              </a:rPr>
              <a:t>Le </a:t>
            </a:r>
            <a:r>
              <a:rPr lang="en-US" dirty="0" err="1">
                <a:cs typeface="Calibri"/>
              </a:rPr>
              <a:t>roulements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billes</a:t>
            </a:r>
          </a:p>
          <a:p>
            <a:r>
              <a:rPr lang="en-US" dirty="0" err="1">
                <a:cs typeface="Calibri"/>
              </a:rPr>
              <a:t>L'odométre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EA6055D-D29D-0E41-3305-726292F2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0" r="-1" b="22064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412ED6-471C-A56F-96CE-37ABA9037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" r="13079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798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Léonard da Vinci</vt:lpstr>
      <vt:lpstr>Nationalité</vt:lpstr>
      <vt:lpstr>Période de temps</vt:lpstr>
      <vt:lpstr>Contribution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</cp:revision>
  <dcterms:created xsi:type="dcterms:W3CDTF">2022-09-14T19:48:32Z</dcterms:created>
  <dcterms:modified xsi:type="dcterms:W3CDTF">2022-09-22T14:43:53Z</dcterms:modified>
</cp:coreProperties>
</file>