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763B72-3C51-4666-B6C1-62BF7E4853A7}" v="347" dt="2022-12-01T16:55:14.919"/>
    <p1510:client id="{9B70A798-C7C9-4EEA-A5DD-D5ACA76FB2F3}" v="22" dt="2022-12-08T20:32:39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Sarah-Maud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Treponema pallidum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Bactéries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Syphilis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 </a:t>
            </a:r>
            <a:r>
              <a:rPr lang="en-US" dirty="0" err="1">
                <a:ea typeface="+mj-lt"/>
                <a:cs typeface="+mj-l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56916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5CAE-EA74-C569-ADFE-713D67F7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70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Phtirius</a:t>
            </a:r>
            <a:r>
              <a:rPr lang="en-US" dirty="0">
                <a:cs typeface="Calibri Light"/>
              </a:rPr>
              <a:t> pubis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Pou du pubis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Traitement: Crèmes, lotions </a:t>
            </a:r>
            <a:r>
              <a:rPr lang="en-US" dirty="0" err="1">
                <a:cs typeface="Calibri Light"/>
              </a:rPr>
              <a:t>ou</a:t>
            </a:r>
            <a:r>
              <a:rPr lang="en-US" dirty="0">
                <a:cs typeface="Calibri Light"/>
              </a:rPr>
              <a:t> shampooing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3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5CAE-EA74-C569-ADFE-713D67F7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70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Trichomonas vaginalis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Bactérie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Vaginite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trishomonas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4698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5CAE-EA74-C569-ADFE-713D67F7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70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scientifique</a:t>
            </a:r>
            <a:r>
              <a:rPr lang="en-US" dirty="0">
                <a:cs typeface="Calibri Light"/>
              </a:rPr>
              <a:t>: Chlamydia trachomatis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Classification: </a:t>
            </a:r>
            <a:r>
              <a:rPr lang="en-US" dirty="0" err="1">
                <a:cs typeface="Calibri Light"/>
              </a:rPr>
              <a:t>Bactéries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français</a:t>
            </a:r>
            <a:r>
              <a:rPr lang="en-US" dirty="0">
                <a:cs typeface="Calibri Light"/>
              </a:rPr>
              <a:t>: Chlamydia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35534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Papillomavirus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Virus du </a:t>
            </a:r>
            <a:r>
              <a:rPr lang="en-US" dirty="0" err="1">
                <a:ea typeface="+mj-lt"/>
                <a:cs typeface="+mj-lt"/>
              </a:rPr>
              <a:t>Papillome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Humain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 Azote </a:t>
            </a:r>
            <a:r>
              <a:rPr lang="en-US" dirty="0" err="1">
                <a:ea typeface="+mj-lt"/>
                <a:cs typeface="+mj-lt"/>
              </a:rPr>
              <a:t>liquide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83270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VHB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Hépatite</a:t>
            </a:r>
            <a:r>
              <a:rPr lang="en-US" dirty="0">
                <a:ea typeface="+mj-lt"/>
                <a:cs typeface="+mj-lt"/>
              </a:rPr>
              <a:t> B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 </a:t>
            </a:r>
            <a:r>
              <a:rPr lang="en-US" dirty="0" err="1">
                <a:ea typeface="+mj-lt"/>
                <a:cs typeface="+mj-lt"/>
              </a:rPr>
              <a:t>Aucun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995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 </a:t>
            </a:r>
            <a:r>
              <a:rPr lang="en-US" dirty="0" err="1">
                <a:ea typeface="+mj-lt"/>
                <a:cs typeface="+mj-lt"/>
              </a:rPr>
              <a:t>neisseria</a:t>
            </a:r>
            <a:r>
              <a:rPr lang="en-US" dirty="0">
                <a:ea typeface="+mj-lt"/>
                <a:cs typeface="+mj-lt"/>
              </a:rPr>
              <a:t> gonorrhoeae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Bactérie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Gonarrhée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 </a:t>
            </a:r>
            <a:r>
              <a:rPr lang="en-US" dirty="0" err="1">
                <a:ea typeface="+mj-lt"/>
                <a:cs typeface="+mj-lt"/>
              </a:rPr>
              <a:t>Antibiotiques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383319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VHS-</a:t>
            </a:r>
            <a:r>
              <a:rPr lang="en-US" dirty="0" err="1">
                <a:ea typeface="+mj-lt"/>
                <a:cs typeface="+mj-lt"/>
              </a:rPr>
              <a:t>ll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Hérpes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 </a:t>
            </a:r>
            <a:r>
              <a:rPr lang="en-US" dirty="0" err="1">
                <a:ea typeface="+mj-lt"/>
                <a:cs typeface="+mj-lt"/>
              </a:rPr>
              <a:t>Antiviraux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75347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1FFB-1608-42B1-4AA7-A65BB8E1A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1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VIH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Sida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Traitement:  </a:t>
            </a:r>
            <a:r>
              <a:rPr lang="en-US" dirty="0" err="1">
                <a:ea typeface="+mj-lt"/>
                <a:cs typeface="+mj-lt"/>
              </a:rPr>
              <a:t>Trithérapie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90253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 scientifique: Phtirius pubis Classification:  Nom en français: Pou du pubis Traitement: Crèmes, lotions ou shampooing</vt:lpstr>
      <vt:lpstr>Nom scientifique: Trichomonas vaginalis Classification: Bactérie Nom en français: Vaginite trishomonas Traitement: Antibiotiques</vt:lpstr>
      <vt:lpstr>Nom scientifique: Chlamydia trachomatis Classification: Bactéries Nom en français: Chlamydia Traitement: Antibiotiques</vt:lpstr>
      <vt:lpstr>Nom scientifique: Papillomavirus Classification: Virus Nom en français: Virus du Papillome Humain Traitement: Azote liquide</vt:lpstr>
      <vt:lpstr>Nom scientifique: VHB Classification: Virus Nom en français: Hépatite B Traitement: Aucun</vt:lpstr>
      <vt:lpstr>Nom scientifique: neisseria gonorrhoeae Classification: Bactérie Nom en français: Gonarrhée Traitement: Antibiotiques</vt:lpstr>
      <vt:lpstr>Nom scientifique: VHS-ll Classification: Virus Nom en français: Hérpes Traitement: Antiviraux</vt:lpstr>
      <vt:lpstr>Nom scientifique: VIH Classification: Virus Nom en français: Sida Traitement:  Trithérapie</vt:lpstr>
      <vt:lpstr>Nom scientifique: Treponema pallidum Classification: Bactéries Nom en français: Syphilis Traitement: Antibiotiques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122</cp:revision>
  <dcterms:created xsi:type="dcterms:W3CDTF">2022-12-01T16:25:45Z</dcterms:created>
  <dcterms:modified xsi:type="dcterms:W3CDTF">2022-12-08T20:36:03Z</dcterms:modified>
</cp:coreProperties>
</file>